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2"/>
  </p:notesMasterIdLst>
  <p:sldIdLst>
    <p:sldId id="256" r:id="rId2"/>
    <p:sldId id="258" r:id="rId3"/>
    <p:sldId id="257" r:id="rId4"/>
    <p:sldId id="298" r:id="rId5"/>
    <p:sldId id="299" r:id="rId6"/>
    <p:sldId id="259" r:id="rId7"/>
    <p:sldId id="260" r:id="rId8"/>
    <p:sldId id="263" r:id="rId9"/>
    <p:sldId id="302" r:id="rId10"/>
    <p:sldId id="304" r:id="rId11"/>
    <p:sldId id="303" r:id="rId12"/>
    <p:sldId id="301" r:id="rId13"/>
    <p:sldId id="305" r:id="rId14"/>
    <p:sldId id="306" r:id="rId15"/>
    <p:sldId id="307" r:id="rId16"/>
    <p:sldId id="308" r:id="rId17"/>
    <p:sldId id="309" r:id="rId18"/>
    <p:sldId id="310" r:id="rId19"/>
    <p:sldId id="312" r:id="rId20"/>
    <p:sldId id="311" r:id="rId21"/>
    <p:sldId id="313" r:id="rId22"/>
    <p:sldId id="273" r:id="rId23"/>
    <p:sldId id="277" r:id="rId24"/>
    <p:sldId id="300" r:id="rId25"/>
    <p:sldId id="290" r:id="rId26"/>
    <p:sldId id="291" r:id="rId27"/>
    <p:sldId id="293" r:id="rId28"/>
    <p:sldId id="292" r:id="rId29"/>
    <p:sldId id="314" r:id="rId30"/>
    <p:sldId id="315" r:id="rId31"/>
    <p:sldId id="317" r:id="rId32"/>
    <p:sldId id="318" r:id="rId33"/>
    <p:sldId id="319" r:id="rId34"/>
    <p:sldId id="316" r:id="rId35"/>
    <p:sldId id="294" r:id="rId36"/>
    <p:sldId id="296" r:id="rId37"/>
    <p:sldId id="320" r:id="rId38"/>
    <p:sldId id="297" r:id="rId39"/>
    <p:sldId id="295" r:id="rId40"/>
    <p:sldId id="28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ADB91-0F71-4973-8CDA-CDDAD77FE342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B9C2601-E1BB-4443-984A-438EFCE7DC89}">
      <dgm:prSet/>
      <dgm:spPr/>
      <dgm:t>
        <a:bodyPr/>
        <a:lstStyle/>
        <a:p>
          <a:r>
            <a:rPr lang="en-US"/>
            <a:t>Ahmed Hamdy</a:t>
          </a:r>
        </a:p>
      </dgm:t>
    </dgm:pt>
    <dgm:pt modelId="{6D596029-7AD9-4A28-9AC7-3602B8683FED}" type="parTrans" cxnId="{1B8D79D5-6927-422F-B3F7-3637E751EB88}">
      <dgm:prSet/>
      <dgm:spPr/>
      <dgm:t>
        <a:bodyPr/>
        <a:lstStyle/>
        <a:p>
          <a:endParaRPr lang="en-US"/>
        </a:p>
      </dgm:t>
    </dgm:pt>
    <dgm:pt modelId="{603F271C-F236-4B5B-91D8-70BB42AD3C56}" type="sibTrans" cxnId="{1B8D79D5-6927-422F-B3F7-3637E751EB88}">
      <dgm:prSet/>
      <dgm:spPr/>
      <dgm:t>
        <a:bodyPr/>
        <a:lstStyle/>
        <a:p>
          <a:endParaRPr lang="en-US"/>
        </a:p>
      </dgm:t>
    </dgm:pt>
    <dgm:pt modelId="{FD72BF73-0294-40D5-A865-2C088F2D9C8A}">
      <dgm:prSet/>
      <dgm:spPr/>
      <dgm:t>
        <a:bodyPr/>
        <a:lstStyle/>
        <a:p>
          <a:r>
            <a:rPr lang="en-US"/>
            <a:t>Ahmed Kamal</a:t>
          </a:r>
        </a:p>
      </dgm:t>
    </dgm:pt>
    <dgm:pt modelId="{6A771750-4B32-467A-ACBD-EF140A023104}" type="parTrans" cxnId="{FC2AC616-A716-401F-B0F2-4DB10DB37602}">
      <dgm:prSet/>
      <dgm:spPr/>
      <dgm:t>
        <a:bodyPr/>
        <a:lstStyle/>
        <a:p>
          <a:endParaRPr lang="en-US"/>
        </a:p>
      </dgm:t>
    </dgm:pt>
    <dgm:pt modelId="{B1161890-DD44-4E03-8342-8344ACEDFB66}" type="sibTrans" cxnId="{FC2AC616-A716-401F-B0F2-4DB10DB37602}">
      <dgm:prSet/>
      <dgm:spPr/>
      <dgm:t>
        <a:bodyPr/>
        <a:lstStyle/>
        <a:p>
          <a:endParaRPr lang="en-US"/>
        </a:p>
      </dgm:t>
    </dgm:pt>
    <dgm:pt modelId="{BDDFDB8D-90A4-49FB-85AE-705C0E619CA0}">
      <dgm:prSet/>
      <dgm:spPr/>
      <dgm:t>
        <a:bodyPr/>
        <a:lstStyle/>
        <a:p>
          <a:r>
            <a:rPr lang="en-US"/>
            <a:t>Ahmed Mostafa</a:t>
          </a:r>
        </a:p>
      </dgm:t>
    </dgm:pt>
    <dgm:pt modelId="{9976CEC1-379D-47D8-8D1E-A402D6FCC805}" type="parTrans" cxnId="{B2D319EE-E090-4E8E-8899-E58B48234376}">
      <dgm:prSet/>
      <dgm:spPr/>
      <dgm:t>
        <a:bodyPr/>
        <a:lstStyle/>
        <a:p>
          <a:endParaRPr lang="en-US"/>
        </a:p>
      </dgm:t>
    </dgm:pt>
    <dgm:pt modelId="{61FF41DD-9595-47C5-9F6B-B2B24CCFE12E}" type="sibTrans" cxnId="{B2D319EE-E090-4E8E-8899-E58B48234376}">
      <dgm:prSet/>
      <dgm:spPr/>
      <dgm:t>
        <a:bodyPr/>
        <a:lstStyle/>
        <a:p>
          <a:endParaRPr lang="en-US"/>
        </a:p>
      </dgm:t>
    </dgm:pt>
    <dgm:pt modelId="{69C836AC-D12F-4667-B033-A35BC690400E}">
      <dgm:prSet/>
      <dgm:spPr/>
      <dgm:t>
        <a:bodyPr/>
        <a:lstStyle/>
        <a:p>
          <a:r>
            <a:rPr lang="en-US" dirty="0"/>
            <a:t>Ahmed Nasser</a:t>
          </a:r>
        </a:p>
      </dgm:t>
    </dgm:pt>
    <dgm:pt modelId="{4D654CB6-18F2-4639-B4D6-5DC48F43500F}" type="parTrans" cxnId="{31745E45-56B5-4633-BDA3-50D0D2D844B4}">
      <dgm:prSet/>
      <dgm:spPr/>
      <dgm:t>
        <a:bodyPr/>
        <a:lstStyle/>
        <a:p>
          <a:endParaRPr lang="en-US"/>
        </a:p>
      </dgm:t>
    </dgm:pt>
    <dgm:pt modelId="{56F8C37E-49D9-4B8A-91EB-C743B52A4DF5}" type="sibTrans" cxnId="{31745E45-56B5-4633-BDA3-50D0D2D844B4}">
      <dgm:prSet/>
      <dgm:spPr/>
      <dgm:t>
        <a:bodyPr/>
        <a:lstStyle/>
        <a:p>
          <a:endParaRPr lang="en-US"/>
        </a:p>
      </dgm:t>
    </dgm:pt>
    <dgm:pt modelId="{B0AD09F5-5191-419B-92DE-359CAA542D4F}" type="pres">
      <dgm:prSet presAssocID="{D80ADB91-0F71-4973-8CDA-CDDAD77FE34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DE3FFE3-9C39-49EE-8090-12550C17DF17}" type="pres">
      <dgm:prSet presAssocID="{3B9C2601-E1BB-4443-984A-438EFCE7DC89}" presName="hierRoot1" presStyleCnt="0">
        <dgm:presLayoutVars>
          <dgm:hierBranch val="init"/>
        </dgm:presLayoutVars>
      </dgm:prSet>
      <dgm:spPr/>
    </dgm:pt>
    <dgm:pt modelId="{4F465E7B-1D71-4597-B045-F925411EFAE4}" type="pres">
      <dgm:prSet presAssocID="{3B9C2601-E1BB-4443-984A-438EFCE7DC89}" presName="rootComposite1" presStyleCnt="0"/>
      <dgm:spPr/>
    </dgm:pt>
    <dgm:pt modelId="{F778FCD6-E36C-4055-ABAC-320E2F8D0792}" type="pres">
      <dgm:prSet presAssocID="{3B9C2601-E1BB-4443-984A-438EFCE7DC89}" presName="rootText1" presStyleLbl="alignAcc1" presStyleIdx="0" presStyleCnt="0">
        <dgm:presLayoutVars>
          <dgm:chPref val="3"/>
        </dgm:presLayoutVars>
      </dgm:prSet>
      <dgm:spPr/>
    </dgm:pt>
    <dgm:pt modelId="{2EF080D3-2B72-4314-B409-6132CF6CCABE}" type="pres">
      <dgm:prSet presAssocID="{3B9C2601-E1BB-4443-984A-438EFCE7DC89}" presName="topArc1" presStyleLbl="parChTrans1D1" presStyleIdx="0" presStyleCnt="8"/>
      <dgm:spPr/>
    </dgm:pt>
    <dgm:pt modelId="{7ACFDB69-80BA-4001-AE68-598D15ADAAF4}" type="pres">
      <dgm:prSet presAssocID="{3B9C2601-E1BB-4443-984A-438EFCE7DC89}" presName="bottomArc1" presStyleLbl="parChTrans1D1" presStyleIdx="1" presStyleCnt="8"/>
      <dgm:spPr/>
    </dgm:pt>
    <dgm:pt modelId="{54635AF7-CD97-4DBE-B4B0-C1622762E1B5}" type="pres">
      <dgm:prSet presAssocID="{3B9C2601-E1BB-4443-984A-438EFCE7DC89}" presName="topConnNode1" presStyleLbl="node1" presStyleIdx="0" presStyleCnt="0"/>
      <dgm:spPr/>
    </dgm:pt>
    <dgm:pt modelId="{586F941B-D328-4276-88A8-7EB9573A19DA}" type="pres">
      <dgm:prSet presAssocID="{3B9C2601-E1BB-4443-984A-438EFCE7DC89}" presName="hierChild2" presStyleCnt="0"/>
      <dgm:spPr/>
    </dgm:pt>
    <dgm:pt modelId="{083F8D23-71E9-4E6F-8F20-AD69DF169F15}" type="pres">
      <dgm:prSet presAssocID="{3B9C2601-E1BB-4443-984A-438EFCE7DC89}" presName="hierChild3" presStyleCnt="0"/>
      <dgm:spPr/>
    </dgm:pt>
    <dgm:pt modelId="{72641BF9-30F4-4B81-BFBD-6C45EB854797}" type="pres">
      <dgm:prSet presAssocID="{FD72BF73-0294-40D5-A865-2C088F2D9C8A}" presName="hierRoot1" presStyleCnt="0">
        <dgm:presLayoutVars>
          <dgm:hierBranch val="init"/>
        </dgm:presLayoutVars>
      </dgm:prSet>
      <dgm:spPr/>
    </dgm:pt>
    <dgm:pt modelId="{833D7977-C69F-48E0-9E39-4C82DC3B838C}" type="pres">
      <dgm:prSet presAssocID="{FD72BF73-0294-40D5-A865-2C088F2D9C8A}" presName="rootComposite1" presStyleCnt="0"/>
      <dgm:spPr/>
    </dgm:pt>
    <dgm:pt modelId="{F50B4B47-651F-4E65-B230-0196011D431A}" type="pres">
      <dgm:prSet presAssocID="{FD72BF73-0294-40D5-A865-2C088F2D9C8A}" presName="rootText1" presStyleLbl="alignAcc1" presStyleIdx="0" presStyleCnt="0">
        <dgm:presLayoutVars>
          <dgm:chPref val="3"/>
        </dgm:presLayoutVars>
      </dgm:prSet>
      <dgm:spPr/>
    </dgm:pt>
    <dgm:pt modelId="{270328A1-DC36-4DF3-89F8-9A634DCCD328}" type="pres">
      <dgm:prSet presAssocID="{FD72BF73-0294-40D5-A865-2C088F2D9C8A}" presName="topArc1" presStyleLbl="parChTrans1D1" presStyleIdx="2" presStyleCnt="8"/>
      <dgm:spPr/>
    </dgm:pt>
    <dgm:pt modelId="{48DB4675-7E8F-4EDD-BE65-CDCB3ACF91C9}" type="pres">
      <dgm:prSet presAssocID="{FD72BF73-0294-40D5-A865-2C088F2D9C8A}" presName="bottomArc1" presStyleLbl="parChTrans1D1" presStyleIdx="3" presStyleCnt="8"/>
      <dgm:spPr/>
    </dgm:pt>
    <dgm:pt modelId="{8B5926E5-3480-4611-A754-487685902185}" type="pres">
      <dgm:prSet presAssocID="{FD72BF73-0294-40D5-A865-2C088F2D9C8A}" presName="topConnNode1" presStyleLbl="node1" presStyleIdx="0" presStyleCnt="0"/>
      <dgm:spPr/>
    </dgm:pt>
    <dgm:pt modelId="{43314B49-59A8-499A-9FE1-C7CCCC8B2FCD}" type="pres">
      <dgm:prSet presAssocID="{FD72BF73-0294-40D5-A865-2C088F2D9C8A}" presName="hierChild2" presStyleCnt="0"/>
      <dgm:spPr/>
    </dgm:pt>
    <dgm:pt modelId="{C5D169E5-806E-4237-B9F9-4CE9496ED298}" type="pres">
      <dgm:prSet presAssocID="{FD72BF73-0294-40D5-A865-2C088F2D9C8A}" presName="hierChild3" presStyleCnt="0"/>
      <dgm:spPr/>
    </dgm:pt>
    <dgm:pt modelId="{2E049615-429B-4F19-8D38-0B5906F9908B}" type="pres">
      <dgm:prSet presAssocID="{BDDFDB8D-90A4-49FB-85AE-705C0E619CA0}" presName="hierRoot1" presStyleCnt="0">
        <dgm:presLayoutVars>
          <dgm:hierBranch val="init"/>
        </dgm:presLayoutVars>
      </dgm:prSet>
      <dgm:spPr/>
    </dgm:pt>
    <dgm:pt modelId="{29FEF910-221D-484E-9BA7-5DEDE87CD28F}" type="pres">
      <dgm:prSet presAssocID="{BDDFDB8D-90A4-49FB-85AE-705C0E619CA0}" presName="rootComposite1" presStyleCnt="0"/>
      <dgm:spPr/>
    </dgm:pt>
    <dgm:pt modelId="{D7BE366C-1A8C-412D-AA97-3B19E95827AB}" type="pres">
      <dgm:prSet presAssocID="{BDDFDB8D-90A4-49FB-85AE-705C0E619CA0}" presName="rootText1" presStyleLbl="alignAcc1" presStyleIdx="0" presStyleCnt="0">
        <dgm:presLayoutVars>
          <dgm:chPref val="3"/>
        </dgm:presLayoutVars>
      </dgm:prSet>
      <dgm:spPr/>
    </dgm:pt>
    <dgm:pt modelId="{E44B2BF5-B9B4-4BC6-AC31-A23819FFCA4C}" type="pres">
      <dgm:prSet presAssocID="{BDDFDB8D-90A4-49FB-85AE-705C0E619CA0}" presName="topArc1" presStyleLbl="parChTrans1D1" presStyleIdx="4" presStyleCnt="8"/>
      <dgm:spPr/>
    </dgm:pt>
    <dgm:pt modelId="{343B4EA9-562F-47E2-9F25-F0477AB8E54E}" type="pres">
      <dgm:prSet presAssocID="{BDDFDB8D-90A4-49FB-85AE-705C0E619CA0}" presName="bottomArc1" presStyleLbl="parChTrans1D1" presStyleIdx="5" presStyleCnt="8"/>
      <dgm:spPr/>
    </dgm:pt>
    <dgm:pt modelId="{F083E3FA-9081-4B27-9B0A-F6D6B752F6A4}" type="pres">
      <dgm:prSet presAssocID="{BDDFDB8D-90A4-49FB-85AE-705C0E619CA0}" presName="topConnNode1" presStyleLbl="node1" presStyleIdx="0" presStyleCnt="0"/>
      <dgm:spPr/>
    </dgm:pt>
    <dgm:pt modelId="{149C8195-AEDB-4499-A457-03C85A4589E7}" type="pres">
      <dgm:prSet presAssocID="{BDDFDB8D-90A4-49FB-85AE-705C0E619CA0}" presName="hierChild2" presStyleCnt="0"/>
      <dgm:spPr/>
    </dgm:pt>
    <dgm:pt modelId="{29E0D035-2A12-4DA2-9078-E87FCEB1887F}" type="pres">
      <dgm:prSet presAssocID="{BDDFDB8D-90A4-49FB-85AE-705C0E619CA0}" presName="hierChild3" presStyleCnt="0"/>
      <dgm:spPr/>
    </dgm:pt>
    <dgm:pt modelId="{947EDD19-9839-4365-9C6A-A31D142739D1}" type="pres">
      <dgm:prSet presAssocID="{69C836AC-D12F-4667-B033-A35BC690400E}" presName="hierRoot1" presStyleCnt="0">
        <dgm:presLayoutVars>
          <dgm:hierBranch val="init"/>
        </dgm:presLayoutVars>
      </dgm:prSet>
      <dgm:spPr/>
    </dgm:pt>
    <dgm:pt modelId="{F0F86FE8-DB92-4A8F-B5E0-5E647D619C9A}" type="pres">
      <dgm:prSet presAssocID="{69C836AC-D12F-4667-B033-A35BC690400E}" presName="rootComposite1" presStyleCnt="0"/>
      <dgm:spPr/>
    </dgm:pt>
    <dgm:pt modelId="{63F40DA8-7E2B-4350-A959-939F43F540E8}" type="pres">
      <dgm:prSet presAssocID="{69C836AC-D12F-4667-B033-A35BC690400E}" presName="rootText1" presStyleLbl="alignAcc1" presStyleIdx="0" presStyleCnt="0">
        <dgm:presLayoutVars>
          <dgm:chPref val="3"/>
        </dgm:presLayoutVars>
      </dgm:prSet>
      <dgm:spPr/>
    </dgm:pt>
    <dgm:pt modelId="{884044D8-F808-49B0-930B-BA5C822AEFED}" type="pres">
      <dgm:prSet presAssocID="{69C836AC-D12F-4667-B033-A35BC690400E}" presName="topArc1" presStyleLbl="parChTrans1D1" presStyleIdx="6" presStyleCnt="8"/>
      <dgm:spPr/>
    </dgm:pt>
    <dgm:pt modelId="{695C937B-7F0D-4084-86E0-006B11F6BD13}" type="pres">
      <dgm:prSet presAssocID="{69C836AC-D12F-4667-B033-A35BC690400E}" presName="bottomArc1" presStyleLbl="parChTrans1D1" presStyleIdx="7" presStyleCnt="8"/>
      <dgm:spPr/>
    </dgm:pt>
    <dgm:pt modelId="{4A816297-4EAB-404C-BF6E-01B2EC8E12F6}" type="pres">
      <dgm:prSet presAssocID="{69C836AC-D12F-4667-B033-A35BC690400E}" presName="topConnNode1" presStyleLbl="node1" presStyleIdx="0" presStyleCnt="0"/>
      <dgm:spPr/>
    </dgm:pt>
    <dgm:pt modelId="{2B8098C9-BE24-4F3C-8BF8-7B09278F815B}" type="pres">
      <dgm:prSet presAssocID="{69C836AC-D12F-4667-B033-A35BC690400E}" presName="hierChild2" presStyleCnt="0"/>
      <dgm:spPr/>
    </dgm:pt>
    <dgm:pt modelId="{42CD2D30-2FC0-4218-9742-264E9A4C945B}" type="pres">
      <dgm:prSet presAssocID="{69C836AC-D12F-4667-B033-A35BC690400E}" presName="hierChild3" presStyleCnt="0"/>
      <dgm:spPr/>
    </dgm:pt>
  </dgm:ptLst>
  <dgm:cxnLst>
    <dgm:cxn modelId="{FC2AC616-A716-401F-B0F2-4DB10DB37602}" srcId="{D80ADB91-0F71-4973-8CDA-CDDAD77FE342}" destId="{FD72BF73-0294-40D5-A865-2C088F2D9C8A}" srcOrd="1" destOrd="0" parTransId="{6A771750-4B32-467A-ACBD-EF140A023104}" sibTransId="{B1161890-DD44-4E03-8342-8344ACEDFB66}"/>
    <dgm:cxn modelId="{0468971E-E258-4F94-9003-74CCE574B7BF}" type="presOf" srcId="{69C836AC-D12F-4667-B033-A35BC690400E}" destId="{63F40DA8-7E2B-4350-A959-939F43F540E8}" srcOrd="0" destOrd="0" presId="urn:microsoft.com/office/officeart/2008/layout/HalfCircleOrganizationChart"/>
    <dgm:cxn modelId="{DBE5652A-EEB9-4506-8D02-D5C608865D6A}" type="presOf" srcId="{FD72BF73-0294-40D5-A865-2C088F2D9C8A}" destId="{8B5926E5-3480-4611-A754-487685902185}" srcOrd="1" destOrd="0" presId="urn:microsoft.com/office/officeart/2008/layout/HalfCircleOrganizationChart"/>
    <dgm:cxn modelId="{95BF6D39-0C82-4CCE-B96F-BB7DD80A2B69}" type="presOf" srcId="{BDDFDB8D-90A4-49FB-85AE-705C0E619CA0}" destId="{F083E3FA-9081-4B27-9B0A-F6D6B752F6A4}" srcOrd="1" destOrd="0" presId="urn:microsoft.com/office/officeart/2008/layout/HalfCircleOrganizationChart"/>
    <dgm:cxn modelId="{31745E45-56B5-4633-BDA3-50D0D2D844B4}" srcId="{D80ADB91-0F71-4973-8CDA-CDDAD77FE342}" destId="{69C836AC-D12F-4667-B033-A35BC690400E}" srcOrd="3" destOrd="0" parTransId="{4D654CB6-18F2-4639-B4D6-5DC48F43500F}" sibTransId="{56F8C37E-49D9-4B8A-91EB-C743B52A4DF5}"/>
    <dgm:cxn modelId="{04447B4D-43BA-4FF3-B91C-05BA8EDF87CF}" type="presOf" srcId="{69C836AC-D12F-4667-B033-A35BC690400E}" destId="{4A816297-4EAB-404C-BF6E-01B2EC8E12F6}" srcOrd="1" destOrd="0" presId="urn:microsoft.com/office/officeart/2008/layout/HalfCircleOrganizationChart"/>
    <dgm:cxn modelId="{FB7F944F-9D03-4AC3-B1F9-D31798549F27}" type="presOf" srcId="{D80ADB91-0F71-4973-8CDA-CDDAD77FE342}" destId="{B0AD09F5-5191-419B-92DE-359CAA542D4F}" srcOrd="0" destOrd="0" presId="urn:microsoft.com/office/officeart/2008/layout/HalfCircleOrganizationChart"/>
    <dgm:cxn modelId="{BE49E287-E569-4751-8741-88EADA0FB4F6}" type="presOf" srcId="{BDDFDB8D-90A4-49FB-85AE-705C0E619CA0}" destId="{D7BE366C-1A8C-412D-AA97-3B19E95827AB}" srcOrd="0" destOrd="0" presId="urn:microsoft.com/office/officeart/2008/layout/HalfCircleOrganizationChart"/>
    <dgm:cxn modelId="{3C79FAC9-BDB9-4ECE-9BE1-327978EA1DB8}" type="presOf" srcId="{FD72BF73-0294-40D5-A865-2C088F2D9C8A}" destId="{F50B4B47-651F-4E65-B230-0196011D431A}" srcOrd="0" destOrd="0" presId="urn:microsoft.com/office/officeart/2008/layout/HalfCircleOrganizationChart"/>
    <dgm:cxn modelId="{1B8D79D5-6927-422F-B3F7-3637E751EB88}" srcId="{D80ADB91-0F71-4973-8CDA-CDDAD77FE342}" destId="{3B9C2601-E1BB-4443-984A-438EFCE7DC89}" srcOrd="0" destOrd="0" parTransId="{6D596029-7AD9-4A28-9AC7-3602B8683FED}" sibTransId="{603F271C-F236-4B5B-91D8-70BB42AD3C56}"/>
    <dgm:cxn modelId="{1D1B7CE5-43C8-4468-B620-DE6BC9A423AD}" type="presOf" srcId="{3B9C2601-E1BB-4443-984A-438EFCE7DC89}" destId="{54635AF7-CD97-4DBE-B4B0-C1622762E1B5}" srcOrd="1" destOrd="0" presId="urn:microsoft.com/office/officeart/2008/layout/HalfCircleOrganizationChart"/>
    <dgm:cxn modelId="{8AAB5FEC-E67E-4413-A209-6BD565319512}" type="presOf" srcId="{3B9C2601-E1BB-4443-984A-438EFCE7DC89}" destId="{F778FCD6-E36C-4055-ABAC-320E2F8D0792}" srcOrd="0" destOrd="0" presId="urn:microsoft.com/office/officeart/2008/layout/HalfCircleOrganizationChart"/>
    <dgm:cxn modelId="{B2D319EE-E090-4E8E-8899-E58B48234376}" srcId="{D80ADB91-0F71-4973-8CDA-CDDAD77FE342}" destId="{BDDFDB8D-90A4-49FB-85AE-705C0E619CA0}" srcOrd="2" destOrd="0" parTransId="{9976CEC1-379D-47D8-8D1E-A402D6FCC805}" sibTransId="{61FF41DD-9595-47C5-9F6B-B2B24CCFE12E}"/>
    <dgm:cxn modelId="{707160F8-7F32-4723-9954-59021D8A8BFB}" type="presParOf" srcId="{B0AD09F5-5191-419B-92DE-359CAA542D4F}" destId="{BDE3FFE3-9C39-49EE-8090-12550C17DF17}" srcOrd="0" destOrd="0" presId="urn:microsoft.com/office/officeart/2008/layout/HalfCircleOrganizationChart"/>
    <dgm:cxn modelId="{E1D0DACB-A5F4-4213-924D-80CB068AA89C}" type="presParOf" srcId="{BDE3FFE3-9C39-49EE-8090-12550C17DF17}" destId="{4F465E7B-1D71-4597-B045-F925411EFAE4}" srcOrd="0" destOrd="0" presId="urn:microsoft.com/office/officeart/2008/layout/HalfCircleOrganizationChart"/>
    <dgm:cxn modelId="{B777AD04-7066-41A6-9FA4-91381C11784A}" type="presParOf" srcId="{4F465E7B-1D71-4597-B045-F925411EFAE4}" destId="{F778FCD6-E36C-4055-ABAC-320E2F8D0792}" srcOrd="0" destOrd="0" presId="urn:microsoft.com/office/officeart/2008/layout/HalfCircleOrganizationChart"/>
    <dgm:cxn modelId="{C4F57F64-7F4B-4270-A956-F5927C6AE6D4}" type="presParOf" srcId="{4F465E7B-1D71-4597-B045-F925411EFAE4}" destId="{2EF080D3-2B72-4314-B409-6132CF6CCABE}" srcOrd="1" destOrd="0" presId="urn:microsoft.com/office/officeart/2008/layout/HalfCircleOrganizationChart"/>
    <dgm:cxn modelId="{F6988F55-0FF4-429C-8BA5-EF955FF2D501}" type="presParOf" srcId="{4F465E7B-1D71-4597-B045-F925411EFAE4}" destId="{7ACFDB69-80BA-4001-AE68-598D15ADAAF4}" srcOrd="2" destOrd="0" presId="urn:microsoft.com/office/officeart/2008/layout/HalfCircleOrganizationChart"/>
    <dgm:cxn modelId="{34366F16-A110-43E6-8AA1-6D9F39A99334}" type="presParOf" srcId="{4F465E7B-1D71-4597-B045-F925411EFAE4}" destId="{54635AF7-CD97-4DBE-B4B0-C1622762E1B5}" srcOrd="3" destOrd="0" presId="urn:microsoft.com/office/officeart/2008/layout/HalfCircleOrganizationChart"/>
    <dgm:cxn modelId="{7E38CB9E-DC1E-4308-AAD5-17234E8BEBFB}" type="presParOf" srcId="{BDE3FFE3-9C39-49EE-8090-12550C17DF17}" destId="{586F941B-D328-4276-88A8-7EB9573A19DA}" srcOrd="1" destOrd="0" presId="urn:microsoft.com/office/officeart/2008/layout/HalfCircleOrganizationChart"/>
    <dgm:cxn modelId="{98ED582F-5713-48F9-9DA0-D6E18B80F3B7}" type="presParOf" srcId="{BDE3FFE3-9C39-49EE-8090-12550C17DF17}" destId="{083F8D23-71E9-4E6F-8F20-AD69DF169F15}" srcOrd="2" destOrd="0" presId="urn:microsoft.com/office/officeart/2008/layout/HalfCircleOrganizationChart"/>
    <dgm:cxn modelId="{FBAF41E8-43C9-4BEB-AECD-26298E256078}" type="presParOf" srcId="{B0AD09F5-5191-419B-92DE-359CAA542D4F}" destId="{72641BF9-30F4-4B81-BFBD-6C45EB854797}" srcOrd="1" destOrd="0" presId="urn:microsoft.com/office/officeart/2008/layout/HalfCircleOrganizationChart"/>
    <dgm:cxn modelId="{9D39AADE-D5F0-4273-98B2-C3B164DBB079}" type="presParOf" srcId="{72641BF9-30F4-4B81-BFBD-6C45EB854797}" destId="{833D7977-C69F-48E0-9E39-4C82DC3B838C}" srcOrd="0" destOrd="0" presId="urn:microsoft.com/office/officeart/2008/layout/HalfCircleOrganizationChart"/>
    <dgm:cxn modelId="{E1EA15CF-D3E5-4C06-93A9-A03C5CEEEA68}" type="presParOf" srcId="{833D7977-C69F-48E0-9E39-4C82DC3B838C}" destId="{F50B4B47-651F-4E65-B230-0196011D431A}" srcOrd="0" destOrd="0" presId="urn:microsoft.com/office/officeart/2008/layout/HalfCircleOrganizationChart"/>
    <dgm:cxn modelId="{807DA67F-73A0-4027-B588-99A7BDB3E789}" type="presParOf" srcId="{833D7977-C69F-48E0-9E39-4C82DC3B838C}" destId="{270328A1-DC36-4DF3-89F8-9A634DCCD328}" srcOrd="1" destOrd="0" presId="urn:microsoft.com/office/officeart/2008/layout/HalfCircleOrganizationChart"/>
    <dgm:cxn modelId="{5CFEA561-AE82-4563-B7B6-55B7267367AE}" type="presParOf" srcId="{833D7977-C69F-48E0-9E39-4C82DC3B838C}" destId="{48DB4675-7E8F-4EDD-BE65-CDCB3ACF91C9}" srcOrd="2" destOrd="0" presId="urn:microsoft.com/office/officeart/2008/layout/HalfCircleOrganizationChart"/>
    <dgm:cxn modelId="{395886C2-9AD5-4F33-A6F3-DCF7799F3CF3}" type="presParOf" srcId="{833D7977-C69F-48E0-9E39-4C82DC3B838C}" destId="{8B5926E5-3480-4611-A754-487685902185}" srcOrd="3" destOrd="0" presId="urn:microsoft.com/office/officeart/2008/layout/HalfCircleOrganizationChart"/>
    <dgm:cxn modelId="{B4CAE182-45C6-4F7F-85B8-EF2F40FDE56F}" type="presParOf" srcId="{72641BF9-30F4-4B81-BFBD-6C45EB854797}" destId="{43314B49-59A8-499A-9FE1-C7CCCC8B2FCD}" srcOrd="1" destOrd="0" presId="urn:microsoft.com/office/officeart/2008/layout/HalfCircleOrganizationChart"/>
    <dgm:cxn modelId="{3EECDB95-6126-4559-8656-5A7551F67721}" type="presParOf" srcId="{72641BF9-30F4-4B81-BFBD-6C45EB854797}" destId="{C5D169E5-806E-4237-B9F9-4CE9496ED298}" srcOrd="2" destOrd="0" presId="urn:microsoft.com/office/officeart/2008/layout/HalfCircleOrganizationChart"/>
    <dgm:cxn modelId="{ECE15E86-36CF-43F2-AE7C-C69B5154F2D5}" type="presParOf" srcId="{B0AD09F5-5191-419B-92DE-359CAA542D4F}" destId="{2E049615-429B-4F19-8D38-0B5906F9908B}" srcOrd="2" destOrd="0" presId="urn:microsoft.com/office/officeart/2008/layout/HalfCircleOrganizationChart"/>
    <dgm:cxn modelId="{A29D980F-2F3E-4D62-9E12-CC4D8265AB0E}" type="presParOf" srcId="{2E049615-429B-4F19-8D38-0B5906F9908B}" destId="{29FEF910-221D-484E-9BA7-5DEDE87CD28F}" srcOrd="0" destOrd="0" presId="urn:microsoft.com/office/officeart/2008/layout/HalfCircleOrganizationChart"/>
    <dgm:cxn modelId="{8232CE37-2F24-41AD-B532-A6416029823E}" type="presParOf" srcId="{29FEF910-221D-484E-9BA7-5DEDE87CD28F}" destId="{D7BE366C-1A8C-412D-AA97-3B19E95827AB}" srcOrd="0" destOrd="0" presId="urn:microsoft.com/office/officeart/2008/layout/HalfCircleOrganizationChart"/>
    <dgm:cxn modelId="{28322923-E538-4D09-B5FC-BB7E8BF4F0DA}" type="presParOf" srcId="{29FEF910-221D-484E-9BA7-5DEDE87CD28F}" destId="{E44B2BF5-B9B4-4BC6-AC31-A23819FFCA4C}" srcOrd="1" destOrd="0" presId="urn:microsoft.com/office/officeart/2008/layout/HalfCircleOrganizationChart"/>
    <dgm:cxn modelId="{4AC683C0-6C46-4E77-8690-899AF5EFAD85}" type="presParOf" srcId="{29FEF910-221D-484E-9BA7-5DEDE87CD28F}" destId="{343B4EA9-562F-47E2-9F25-F0477AB8E54E}" srcOrd="2" destOrd="0" presId="urn:microsoft.com/office/officeart/2008/layout/HalfCircleOrganizationChart"/>
    <dgm:cxn modelId="{C56260CF-785B-400B-8A99-9DAC8EF88BF6}" type="presParOf" srcId="{29FEF910-221D-484E-9BA7-5DEDE87CD28F}" destId="{F083E3FA-9081-4B27-9B0A-F6D6B752F6A4}" srcOrd="3" destOrd="0" presId="urn:microsoft.com/office/officeart/2008/layout/HalfCircleOrganizationChart"/>
    <dgm:cxn modelId="{737DD982-50DC-4B4F-B705-9FFB267A87A5}" type="presParOf" srcId="{2E049615-429B-4F19-8D38-0B5906F9908B}" destId="{149C8195-AEDB-4499-A457-03C85A4589E7}" srcOrd="1" destOrd="0" presId="urn:microsoft.com/office/officeart/2008/layout/HalfCircleOrganizationChart"/>
    <dgm:cxn modelId="{99DD58FA-AEBC-42E1-B11A-9AD5ECBC2929}" type="presParOf" srcId="{2E049615-429B-4F19-8D38-0B5906F9908B}" destId="{29E0D035-2A12-4DA2-9078-E87FCEB1887F}" srcOrd="2" destOrd="0" presId="urn:microsoft.com/office/officeart/2008/layout/HalfCircleOrganizationChart"/>
    <dgm:cxn modelId="{38AEBE1F-61D7-483B-9B13-56DA55121931}" type="presParOf" srcId="{B0AD09F5-5191-419B-92DE-359CAA542D4F}" destId="{947EDD19-9839-4365-9C6A-A31D142739D1}" srcOrd="3" destOrd="0" presId="urn:microsoft.com/office/officeart/2008/layout/HalfCircleOrganizationChart"/>
    <dgm:cxn modelId="{0D61C652-B910-4445-9BF4-1DC96AAE40B3}" type="presParOf" srcId="{947EDD19-9839-4365-9C6A-A31D142739D1}" destId="{F0F86FE8-DB92-4A8F-B5E0-5E647D619C9A}" srcOrd="0" destOrd="0" presId="urn:microsoft.com/office/officeart/2008/layout/HalfCircleOrganizationChart"/>
    <dgm:cxn modelId="{99EFF0A3-2D02-4DC5-BFA0-EDE57132DBD1}" type="presParOf" srcId="{F0F86FE8-DB92-4A8F-B5E0-5E647D619C9A}" destId="{63F40DA8-7E2B-4350-A959-939F43F540E8}" srcOrd="0" destOrd="0" presId="urn:microsoft.com/office/officeart/2008/layout/HalfCircleOrganizationChart"/>
    <dgm:cxn modelId="{F3C871D9-AF8C-49EC-882C-9134D13FD338}" type="presParOf" srcId="{F0F86FE8-DB92-4A8F-B5E0-5E647D619C9A}" destId="{884044D8-F808-49B0-930B-BA5C822AEFED}" srcOrd="1" destOrd="0" presId="urn:microsoft.com/office/officeart/2008/layout/HalfCircleOrganizationChart"/>
    <dgm:cxn modelId="{80DA6D3D-408A-4595-9EA2-9A27D9D55845}" type="presParOf" srcId="{F0F86FE8-DB92-4A8F-B5E0-5E647D619C9A}" destId="{695C937B-7F0D-4084-86E0-006B11F6BD13}" srcOrd="2" destOrd="0" presId="urn:microsoft.com/office/officeart/2008/layout/HalfCircleOrganizationChart"/>
    <dgm:cxn modelId="{3CFE0CF5-2C77-4C23-8CE6-9991610799A1}" type="presParOf" srcId="{F0F86FE8-DB92-4A8F-B5E0-5E647D619C9A}" destId="{4A816297-4EAB-404C-BF6E-01B2EC8E12F6}" srcOrd="3" destOrd="0" presId="urn:microsoft.com/office/officeart/2008/layout/HalfCircleOrganizationChart"/>
    <dgm:cxn modelId="{D11C444B-71E0-478C-AA01-D5F97FEE8706}" type="presParOf" srcId="{947EDD19-9839-4365-9C6A-A31D142739D1}" destId="{2B8098C9-BE24-4F3C-8BF8-7B09278F815B}" srcOrd="1" destOrd="0" presId="urn:microsoft.com/office/officeart/2008/layout/HalfCircleOrganizationChart"/>
    <dgm:cxn modelId="{962140DC-9856-4E42-9B51-6D23B0D10D97}" type="presParOf" srcId="{947EDD19-9839-4365-9C6A-A31D142739D1}" destId="{42CD2D30-2FC0-4218-9742-264E9A4C945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E79B23-8307-40D9-8029-3227AE5EBA41}" type="doc">
      <dgm:prSet loTypeId="urn:microsoft.com/office/officeart/2018/5/layout/IconCircleLabel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D533-E4EF-4F2B-B620-858F3988E9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Dr. Dina Khattab</a:t>
          </a:r>
        </a:p>
      </dgm:t>
    </dgm:pt>
    <dgm:pt modelId="{C8DF6649-C713-4ED7-9A42-0D82567B0679}" type="parTrans" cxnId="{854212E6-DE33-49C3-95FD-2B407A811CDC}">
      <dgm:prSet/>
      <dgm:spPr/>
      <dgm:t>
        <a:bodyPr/>
        <a:lstStyle/>
        <a:p>
          <a:endParaRPr lang="en-US"/>
        </a:p>
      </dgm:t>
    </dgm:pt>
    <dgm:pt modelId="{9AC0BD15-69C6-4B83-82E0-034D1C6B7AA6}" type="sibTrans" cxnId="{854212E6-DE33-49C3-95FD-2B407A811CDC}">
      <dgm:prSet/>
      <dgm:spPr/>
      <dgm:t>
        <a:bodyPr/>
        <a:lstStyle/>
        <a:p>
          <a:endParaRPr lang="en-US"/>
        </a:p>
      </dgm:t>
    </dgm:pt>
    <dgm:pt modelId="{1DFBF7E6-89EC-45A3-84F4-71384A6827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TA. Nora Youssef</a:t>
          </a:r>
        </a:p>
      </dgm:t>
    </dgm:pt>
    <dgm:pt modelId="{E09933CA-B595-4641-86D5-B7C680EFCA2C}" type="parTrans" cxnId="{06F9A7C8-47ED-46C2-922D-35D761ECB2DB}">
      <dgm:prSet/>
      <dgm:spPr/>
      <dgm:t>
        <a:bodyPr/>
        <a:lstStyle/>
        <a:p>
          <a:endParaRPr lang="en-US"/>
        </a:p>
      </dgm:t>
    </dgm:pt>
    <dgm:pt modelId="{968DDDD2-604D-416E-B1E5-3F5FD6F1EACA}" type="sibTrans" cxnId="{06F9A7C8-47ED-46C2-922D-35D761ECB2DB}">
      <dgm:prSet/>
      <dgm:spPr/>
      <dgm:t>
        <a:bodyPr/>
        <a:lstStyle/>
        <a:p>
          <a:endParaRPr lang="en-US"/>
        </a:p>
      </dgm:t>
    </dgm:pt>
    <dgm:pt modelId="{D79CC89A-F0D7-45AB-8092-436C500F15E0}" type="pres">
      <dgm:prSet presAssocID="{0BE79B23-8307-40D9-8029-3227AE5EBA41}" presName="root" presStyleCnt="0">
        <dgm:presLayoutVars>
          <dgm:dir/>
          <dgm:resizeHandles val="exact"/>
        </dgm:presLayoutVars>
      </dgm:prSet>
      <dgm:spPr/>
    </dgm:pt>
    <dgm:pt modelId="{155CC781-3580-4B00-A866-A808908B6539}" type="pres">
      <dgm:prSet presAssocID="{C706D533-E4EF-4F2B-B620-858F3988E92D}" presName="compNode" presStyleCnt="0"/>
      <dgm:spPr/>
    </dgm:pt>
    <dgm:pt modelId="{9930DC78-B66D-45E5-92D9-D82C8508A2AF}" type="pres">
      <dgm:prSet presAssocID="{C706D533-E4EF-4F2B-B620-858F3988E92D}" presName="iconBgRect" presStyleLbl="bgShp" presStyleIdx="0" presStyleCnt="2"/>
      <dgm:spPr>
        <a:solidFill>
          <a:schemeClr val="tx2"/>
        </a:solidFill>
      </dgm:spPr>
    </dgm:pt>
    <dgm:pt modelId="{5F1C8E4E-CF00-45F6-A1A9-D0E5C9FAD7DB}" type="pres">
      <dgm:prSet presAssocID="{C706D533-E4EF-4F2B-B620-858F3988E92D}" presName="iconRect" presStyleLbl="nod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CF0F142-0822-47EB-9A5C-20E1534C24F0}" type="pres">
      <dgm:prSet presAssocID="{C706D533-E4EF-4F2B-B620-858F3988E92D}" presName="spaceRect" presStyleCnt="0"/>
      <dgm:spPr/>
    </dgm:pt>
    <dgm:pt modelId="{CD5CFC00-BCF3-4A57-8EC2-7E73069D088B}" type="pres">
      <dgm:prSet presAssocID="{C706D533-E4EF-4F2B-B620-858F3988E92D}" presName="textRect" presStyleLbl="revTx" presStyleIdx="0" presStyleCnt="2">
        <dgm:presLayoutVars>
          <dgm:chMax val="1"/>
          <dgm:chPref val="1"/>
        </dgm:presLayoutVars>
      </dgm:prSet>
      <dgm:spPr/>
    </dgm:pt>
    <dgm:pt modelId="{110579A5-AECA-41E8-97A3-9ED9D78D6A08}" type="pres">
      <dgm:prSet presAssocID="{9AC0BD15-69C6-4B83-82E0-034D1C6B7AA6}" presName="sibTrans" presStyleCnt="0"/>
      <dgm:spPr/>
    </dgm:pt>
    <dgm:pt modelId="{ADB9C3FB-5EDB-4349-86FF-70E5CE6B89D4}" type="pres">
      <dgm:prSet presAssocID="{1DFBF7E6-89EC-45A3-84F4-71384A682735}" presName="compNode" presStyleCnt="0"/>
      <dgm:spPr/>
    </dgm:pt>
    <dgm:pt modelId="{5E556B1C-B379-417A-93CC-4127CBBF9946}" type="pres">
      <dgm:prSet presAssocID="{1DFBF7E6-89EC-45A3-84F4-71384A682735}" presName="iconBgRect" presStyleLbl="bgShp" presStyleIdx="1" presStyleCnt="2"/>
      <dgm:spPr>
        <a:solidFill>
          <a:schemeClr val="tx2"/>
        </a:solidFill>
      </dgm:spPr>
    </dgm:pt>
    <dgm:pt modelId="{BA11C36C-BA31-4DB0-AFC8-34FD73F61937}" type="pres">
      <dgm:prSet presAssocID="{1DFBF7E6-89EC-45A3-84F4-71384A682735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E30C7D73-651A-4362-8D98-3183B91C816D}" type="pres">
      <dgm:prSet presAssocID="{1DFBF7E6-89EC-45A3-84F4-71384A682735}" presName="spaceRect" presStyleCnt="0"/>
      <dgm:spPr/>
    </dgm:pt>
    <dgm:pt modelId="{968A451C-5E78-47F6-88CA-06FB276AEE89}" type="pres">
      <dgm:prSet presAssocID="{1DFBF7E6-89EC-45A3-84F4-71384A68273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683623C-EFF1-4E87-BEA3-42918E9FEF7D}" type="presOf" srcId="{C706D533-E4EF-4F2B-B620-858F3988E92D}" destId="{CD5CFC00-BCF3-4A57-8EC2-7E73069D088B}" srcOrd="0" destOrd="0" presId="urn:microsoft.com/office/officeart/2018/5/layout/IconCircleLabelList"/>
    <dgm:cxn modelId="{1EB5BB46-F900-478E-AC4F-1C14EBB5B1C2}" type="presOf" srcId="{1DFBF7E6-89EC-45A3-84F4-71384A682735}" destId="{968A451C-5E78-47F6-88CA-06FB276AEE89}" srcOrd="0" destOrd="0" presId="urn:microsoft.com/office/officeart/2018/5/layout/IconCircleLabelList"/>
    <dgm:cxn modelId="{D0C794C4-F99F-429A-BBCF-92CA41006AAA}" type="presOf" srcId="{0BE79B23-8307-40D9-8029-3227AE5EBA41}" destId="{D79CC89A-F0D7-45AB-8092-436C500F15E0}" srcOrd="0" destOrd="0" presId="urn:microsoft.com/office/officeart/2018/5/layout/IconCircleLabelList"/>
    <dgm:cxn modelId="{06F9A7C8-47ED-46C2-922D-35D761ECB2DB}" srcId="{0BE79B23-8307-40D9-8029-3227AE5EBA41}" destId="{1DFBF7E6-89EC-45A3-84F4-71384A682735}" srcOrd="1" destOrd="0" parTransId="{E09933CA-B595-4641-86D5-B7C680EFCA2C}" sibTransId="{968DDDD2-604D-416E-B1E5-3F5FD6F1EACA}"/>
    <dgm:cxn modelId="{854212E6-DE33-49C3-95FD-2B407A811CDC}" srcId="{0BE79B23-8307-40D9-8029-3227AE5EBA41}" destId="{C706D533-E4EF-4F2B-B620-858F3988E92D}" srcOrd="0" destOrd="0" parTransId="{C8DF6649-C713-4ED7-9A42-0D82567B0679}" sibTransId="{9AC0BD15-69C6-4B83-82E0-034D1C6B7AA6}"/>
    <dgm:cxn modelId="{4211FAC9-96C8-419C-85C9-374E6E42E9E1}" type="presParOf" srcId="{D79CC89A-F0D7-45AB-8092-436C500F15E0}" destId="{155CC781-3580-4B00-A866-A808908B6539}" srcOrd="0" destOrd="0" presId="urn:microsoft.com/office/officeart/2018/5/layout/IconCircleLabelList"/>
    <dgm:cxn modelId="{263FCDC1-60E6-4E59-97F2-E356B5BCAFB3}" type="presParOf" srcId="{155CC781-3580-4B00-A866-A808908B6539}" destId="{9930DC78-B66D-45E5-92D9-D82C8508A2AF}" srcOrd="0" destOrd="0" presId="urn:microsoft.com/office/officeart/2018/5/layout/IconCircleLabelList"/>
    <dgm:cxn modelId="{D5F77B79-454B-4A4C-8542-DF7681B30F79}" type="presParOf" srcId="{155CC781-3580-4B00-A866-A808908B6539}" destId="{5F1C8E4E-CF00-45F6-A1A9-D0E5C9FAD7DB}" srcOrd="1" destOrd="0" presId="urn:microsoft.com/office/officeart/2018/5/layout/IconCircleLabelList"/>
    <dgm:cxn modelId="{6390F93F-8FDB-43EC-A07A-2635287181B4}" type="presParOf" srcId="{155CC781-3580-4B00-A866-A808908B6539}" destId="{ECF0F142-0822-47EB-9A5C-20E1534C24F0}" srcOrd="2" destOrd="0" presId="urn:microsoft.com/office/officeart/2018/5/layout/IconCircleLabelList"/>
    <dgm:cxn modelId="{154F52E9-CBC3-49BE-827D-B15F1F7DAA7E}" type="presParOf" srcId="{155CC781-3580-4B00-A866-A808908B6539}" destId="{CD5CFC00-BCF3-4A57-8EC2-7E73069D088B}" srcOrd="3" destOrd="0" presId="urn:microsoft.com/office/officeart/2018/5/layout/IconCircleLabelList"/>
    <dgm:cxn modelId="{A3E68CB0-EDB3-4B25-BDEE-EC3EAED43381}" type="presParOf" srcId="{D79CC89A-F0D7-45AB-8092-436C500F15E0}" destId="{110579A5-AECA-41E8-97A3-9ED9D78D6A08}" srcOrd="1" destOrd="0" presId="urn:microsoft.com/office/officeart/2018/5/layout/IconCircleLabelList"/>
    <dgm:cxn modelId="{932208A7-367E-4A5E-9832-ECE252462653}" type="presParOf" srcId="{D79CC89A-F0D7-45AB-8092-436C500F15E0}" destId="{ADB9C3FB-5EDB-4349-86FF-70E5CE6B89D4}" srcOrd="2" destOrd="0" presId="urn:microsoft.com/office/officeart/2018/5/layout/IconCircleLabelList"/>
    <dgm:cxn modelId="{3266D7B9-66C7-481B-A4DA-ADEEB0990F5B}" type="presParOf" srcId="{ADB9C3FB-5EDB-4349-86FF-70E5CE6B89D4}" destId="{5E556B1C-B379-417A-93CC-4127CBBF9946}" srcOrd="0" destOrd="0" presId="urn:microsoft.com/office/officeart/2018/5/layout/IconCircleLabelList"/>
    <dgm:cxn modelId="{96A08D7C-E95C-4F47-87D6-0A2EAB923BAF}" type="presParOf" srcId="{ADB9C3FB-5EDB-4349-86FF-70E5CE6B89D4}" destId="{BA11C36C-BA31-4DB0-AFC8-34FD73F61937}" srcOrd="1" destOrd="0" presId="urn:microsoft.com/office/officeart/2018/5/layout/IconCircleLabelList"/>
    <dgm:cxn modelId="{1474A0D1-D479-4623-BBD0-A3EFC29C3E06}" type="presParOf" srcId="{ADB9C3FB-5EDB-4349-86FF-70E5CE6B89D4}" destId="{E30C7D73-651A-4362-8D98-3183B91C816D}" srcOrd="2" destOrd="0" presId="urn:microsoft.com/office/officeart/2018/5/layout/IconCircleLabelList"/>
    <dgm:cxn modelId="{0A426327-F41F-4706-B27A-4A55C03F93BE}" type="presParOf" srcId="{ADB9C3FB-5EDB-4349-86FF-70E5CE6B89D4}" destId="{968A451C-5E78-47F6-88CA-06FB276AEE8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93145D-6603-4B80-9067-550913E65CE0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BD3EC3-3ADA-4BF0-935D-B8DEE67B09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Simi-Automated Methods </a:t>
          </a:r>
          <a:endParaRPr lang="en-US" dirty="0"/>
        </a:p>
      </dgm:t>
    </dgm:pt>
    <dgm:pt modelId="{3FACD7FF-9717-4303-B1B3-102077E5CFB1}" type="parTrans" cxnId="{E99488BE-16DD-40A0-A5DD-4ED9F140A266}">
      <dgm:prSet/>
      <dgm:spPr/>
      <dgm:t>
        <a:bodyPr/>
        <a:lstStyle/>
        <a:p>
          <a:endParaRPr lang="en-US"/>
        </a:p>
      </dgm:t>
    </dgm:pt>
    <dgm:pt modelId="{D3ED4715-0CB1-42D9-8E70-5070BC1273AA}" type="sibTrans" cxnId="{E99488BE-16DD-40A0-A5DD-4ED9F140A266}">
      <dgm:prSet/>
      <dgm:spPr/>
      <dgm:t>
        <a:bodyPr/>
        <a:lstStyle/>
        <a:p>
          <a:endParaRPr lang="en-US"/>
        </a:p>
      </dgm:t>
    </dgm:pt>
    <dgm:pt modelId="{CC62F7E7-7EB6-4196-BDDF-14776C7983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Automated Methods </a:t>
          </a:r>
          <a:r>
            <a:rPr lang="en-US" dirty="0"/>
            <a:t> </a:t>
          </a:r>
        </a:p>
      </dgm:t>
    </dgm:pt>
    <dgm:pt modelId="{032338C7-BBF0-451F-956B-BAE372283639}" type="parTrans" cxnId="{A4C7AB89-231D-4FC1-99ED-CD72F3F58B15}">
      <dgm:prSet/>
      <dgm:spPr/>
      <dgm:t>
        <a:bodyPr/>
        <a:lstStyle/>
        <a:p>
          <a:endParaRPr lang="en-US"/>
        </a:p>
      </dgm:t>
    </dgm:pt>
    <dgm:pt modelId="{4A1B8FCF-A9CE-4A87-874F-84095CD0BE0C}" type="sibTrans" cxnId="{A4C7AB89-231D-4FC1-99ED-CD72F3F58B15}">
      <dgm:prSet/>
      <dgm:spPr/>
      <dgm:t>
        <a:bodyPr/>
        <a:lstStyle/>
        <a:p>
          <a:endParaRPr lang="en-US"/>
        </a:p>
      </dgm:t>
    </dgm:pt>
    <dgm:pt modelId="{9C5D073E-D6B2-4B1E-A120-0E962FB14FA7}" type="pres">
      <dgm:prSet presAssocID="{3193145D-6603-4B80-9067-550913E65CE0}" presName="root" presStyleCnt="0">
        <dgm:presLayoutVars>
          <dgm:dir/>
          <dgm:resizeHandles val="exact"/>
        </dgm:presLayoutVars>
      </dgm:prSet>
      <dgm:spPr/>
    </dgm:pt>
    <dgm:pt modelId="{47CDCDA8-709D-419A-B11D-6DF405A2B4E6}" type="pres">
      <dgm:prSet presAssocID="{FABD3EC3-3ADA-4BF0-935D-B8DEE67B09A7}" presName="compNode" presStyleCnt="0"/>
      <dgm:spPr/>
    </dgm:pt>
    <dgm:pt modelId="{16712C6A-5AAC-4A0B-87AC-39977BCA1B33}" type="pres">
      <dgm:prSet presAssocID="{FABD3EC3-3ADA-4BF0-935D-B8DEE67B09A7}" presName="iconBgRect" presStyleLbl="bgShp" presStyleIdx="0" presStyleCnt="2"/>
      <dgm:spPr>
        <a:solidFill>
          <a:schemeClr val="accent2"/>
        </a:solidFill>
      </dgm:spPr>
    </dgm:pt>
    <dgm:pt modelId="{5B019311-F2A3-4BFD-870E-05CE77D1BDB2}" type="pres">
      <dgm:prSet presAssocID="{FABD3EC3-3ADA-4BF0-935D-B8DEE67B09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939319B-F0D1-4908-A734-76F3517E025F}" type="pres">
      <dgm:prSet presAssocID="{FABD3EC3-3ADA-4BF0-935D-B8DEE67B09A7}" presName="spaceRect" presStyleCnt="0"/>
      <dgm:spPr/>
    </dgm:pt>
    <dgm:pt modelId="{7849D806-3E81-4128-ADB4-E2736AE64365}" type="pres">
      <dgm:prSet presAssocID="{FABD3EC3-3ADA-4BF0-935D-B8DEE67B09A7}" presName="textRect" presStyleLbl="revTx" presStyleIdx="0" presStyleCnt="2">
        <dgm:presLayoutVars>
          <dgm:chMax val="1"/>
          <dgm:chPref val="1"/>
        </dgm:presLayoutVars>
      </dgm:prSet>
      <dgm:spPr/>
    </dgm:pt>
    <dgm:pt modelId="{CE182798-E00E-4FC8-9B2E-74A7428B3F29}" type="pres">
      <dgm:prSet presAssocID="{D3ED4715-0CB1-42D9-8E70-5070BC1273AA}" presName="sibTrans" presStyleCnt="0"/>
      <dgm:spPr/>
    </dgm:pt>
    <dgm:pt modelId="{13942C06-EC60-4529-B1DB-B427327C9D22}" type="pres">
      <dgm:prSet presAssocID="{CC62F7E7-7EB6-4196-BDDF-14776C798363}" presName="compNode" presStyleCnt="0"/>
      <dgm:spPr/>
    </dgm:pt>
    <dgm:pt modelId="{B8AD9C30-66A7-47E0-B5BD-095A432FC908}" type="pres">
      <dgm:prSet presAssocID="{CC62F7E7-7EB6-4196-BDDF-14776C798363}" presName="iconBgRect" presStyleLbl="bgShp" presStyleIdx="1" presStyleCnt="2"/>
      <dgm:spPr>
        <a:solidFill>
          <a:schemeClr val="tx2"/>
        </a:solidFill>
      </dgm:spPr>
    </dgm:pt>
    <dgm:pt modelId="{F8D415E1-60B4-4579-B1D9-AA8229FC5101}" type="pres">
      <dgm:prSet presAssocID="{CC62F7E7-7EB6-4196-BDDF-14776C79836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D83333AB-A6D6-4EF7-9A1D-92151AF42095}" type="pres">
      <dgm:prSet presAssocID="{CC62F7E7-7EB6-4196-BDDF-14776C798363}" presName="spaceRect" presStyleCnt="0"/>
      <dgm:spPr/>
    </dgm:pt>
    <dgm:pt modelId="{098024A5-2454-48D3-A242-1B2600E82C94}" type="pres">
      <dgm:prSet presAssocID="{CC62F7E7-7EB6-4196-BDDF-14776C79836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4C7AB89-231D-4FC1-99ED-CD72F3F58B15}" srcId="{3193145D-6603-4B80-9067-550913E65CE0}" destId="{CC62F7E7-7EB6-4196-BDDF-14776C798363}" srcOrd="1" destOrd="0" parTransId="{032338C7-BBF0-451F-956B-BAE372283639}" sibTransId="{4A1B8FCF-A9CE-4A87-874F-84095CD0BE0C}"/>
    <dgm:cxn modelId="{05F8319E-9DB2-4F72-92C9-80DB257EFD71}" type="presOf" srcId="{FABD3EC3-3ADA-4BF0-935D-B8DEE67B09A7}" destId="{7849D806-3E81-4128-ADB4-E2736AE64365}" srcOrd="0" destOrd="0" presId="urn:microsoft.com/office/officeart/2018/5/layout/IconCircleLabelList"/>
    <dgm:cxn modelId="{D485E3B8-02E8-4D1E-9BED-45B942CAB084}" type="presOf" srcId="{3193145D-6603-4B80-9067-550913E65CE0}" destId="{9C5D073E-D6B2-4B1E-A120-0E962FB14FA7}" srcOrd="0" destOrd="0" presId="urn:microsoft.com/office/officeart/2018/5/layout/IconCircleLabelList"/>
    <dgm:cxn modelId="{E99488BE-16DD-40A0-A5DD-4ED9F140A266}" srcId="{3193145D-6603-4B80-9067-550913E65CE0}" destId="{FABD3EC3-3ADA-4BF0-935D-B8DEE67B09A7}" srcOrd="0" destOrd="0" parTransId="{3FACD7FF-9717-4303-B1B3-102077E5CFB1}" sibTransId="{D3ED4715-0CB1-42D9-8E70-5070BC1273AA}"/>
    <dgm:cxn modelId="{45C8BEC5-BFE9-414E-B8CF-BC8B58517650}" type="presOf" srcId="{CC62F7E7-7EB6-4196-BDDF-14776C798363}" destId="{098024A5-2454-48D3-A242-1B2600E82C94}" srcOrd="0" destOrd="0" presId="urn:microsoft.com/office/officeart/2018/5/layout/IconCircleLabelList"/>
    <dgm:cxn modelId="{6D3D3452-CF15-42DD-9A98-B55C94A6B23E}" type="presParOf" srcId="{9C5D073E-D6B2-4B1E-A120-0E962FB14FA7}" destId="{47CDCDA8-709D-419A-B11D-6DF405A2B4E6}" srcOrd="0" destOrd="0" presId="urn:microsoft.com/office/officeart/2018/5/layout/IconCircleLabelList"/>
    <dgm:cxn modelId="{850E9691-3E5E-4035-A9D3-695CC12D589E}" type="presParOf" srcId="{47CDCDA8-709D-419A-B11D-6DF405A2B4E6}" destId="{16712C6A-5AAC-4A0B-87AC-39977BCA1B33}" srcOrd="0" destOrd="0" presId="urn:microsoft.com/office/officeart/2018/5/layout/IconCircleLabelList"/>
    <dgm:cxn modelId="{9EE6F18D-E023-4232-B5A2-828946635428}" type="presParOf" srcId="{47CDCDA8-709D-419A-B11D-6DF405A2B4E6}" destId="{5B019311-F2A3-4BFD-870E-05CE77D1BDB2}" srcOrd="1" destOrd="0" presId="urn:microsoft.com/office/officeart/2018/5/layout/IconCircleLabelList"/>
    <dgm:cxn modelId="{AAD5EB3E-28E6-4C95-9BB5-B988C57FEFE1}" type="presParOf" srcId="{47CDCDA8-709D-419A-B11D-6DF405A2B4E6}" destId="{9939319B-F0D1-4908-A734-76F3517E025F}" srcOrd="2" destOrd="0" presId="urn:microsoft.com/office/officeart/2018/5/layout/IconCircleLabelList"/>
    <dgm:cxn modelId="{17728F4E-72BB-4E14-8967-804DD0A3E4E3}" type="presParOf" srcId="{47CDCDA8-709D-419A-B11D-6DF405A2B4E6}" destId="{7849D806-3E81-4128-ADB4-E2736AE64365}" srcOrd="3" destOrd="0" presId="urn:microsoft.com/office/officeart/2018/5/layout/IconCircleLabelList"/>
    <dgm:cxn modelId="{0C1F4E61-D06D-4ED5-B1A9-1AFD697C14DB}" type="presParOf" srcId="{9C5D073E-D6B2-4B1E-A120-0E962FB14FA7}" destId="{CE182798-E00E-4FC8-9B2E-74A7428B3F29}" srcOrd="1" destOrd="0" presId="urn:microsoft.com/office/officeart/2018/5/layout/IconCircleLabelList"/>
    <dgm:cxn modelId="{6C204B5E-0BEC-4330-80C4-2A70973CC202}" type="presParOf" srcId="{9C5D073E-D6B2-4B1E-A120-0E962FB14FA7}" destId="{13942C06-EC60-4529-B1DB-B427327C9D22}" srcOrd="2" destOrd="0" presId="urn:microsoft.com/office/officeart/2018/5/layout/IconCircleLabelList"/>
    <dgm:cxn modelId="{2362E8C3-BE4B-4153-A838-B1AE3723B850}" type="presParOf" srcId="{13942C06-EC60-4529-B1DB-B427327C9D22}" destId="{B8AD9C30-66A7-47E0-B5BD-095A432FC908}" srcOrd="0" destOrd="0" presId="urn:microsoft.com/office/officeart/2018/5/layout/IconCircleLabelList"/>
    <dgm:cxn modelId="{D8996C73-FF34-4802-A728-590633E1E2C1}" type="presParOf" srcId="{13942C06-EC60-4529-B1DB-B427327C9D22}" destId="{F8D415E1-60B4-4579-B1D9-AA8229FC5101}" srcOrd="1" destOrd="0" presId="urn:microsoft.com/office/officeart/2018/5/layout/IconCircleLabelList"/>
    <dgm:cxn modelId="{85D91EF4-E161-4C89-917C-FC5747694D5D}" type="presParOf" srcId="{13942C06-EC60-4529-B1DB-B427327C9D22}" destId="{D83333AB-A6D6-4EF7-9A1D-92151AF42095}" srcOrd="2" destOrd="0" presId="urn:microsoft.com/office/officeart/2018/5/layout/IconCircleLabelList"/>
    <dgm:cxn modelId="{158AA9D1-9F44-4966-AFEA-DEE026BFFD28}" type="presParOf" srcId="{13942C06-EC60-4529-B1DB-B427327C9D22}" destId="{098024A5-2454-48D3-A242-1B2600E82C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080D3-2B72-4314-B409-6132CF6CCABE}">
      <dsp:nvSpPr>
        <dsp:cNvPr id="0" name=""/>
        <dsp:cNvSpPr/>
      </dsp:nvSpPr>
      <dsp:spPr>
        <a:xfrm>
          <a:off x="551070" y="1019845"/>
          <a:ext cx="1091672" cy="109167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FDB69-80BA-4001-AE68-598D15ADAAF4}">
      <dsp:nvSpPr>
        <dsp:cNvPr id="0" name=""/>
        <dsp:cNvSpPr/>
      </dsp:nvSpPr>
      <dsp:spPr>
        <a:xfrm>
          <a:off x="551070" y="1019845"/>
          <a:ext cx="1091672" cy="109167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8FCD6-E36C-4055-ABAC-320E2F8D0792}">
      <dsp:nvSpPr>
        <dsp:cNvPr id="0" name=""/>
        <dsp:cNvSpPr/>
      </dsp:nvSpPr>
      <dsp:spPr>
        <a:xfrm>
          <a:off x="5234" y="1216346"/>
          <a:ext cx="2183345" cy="69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Ahmed Hamdy</a:t>
          </a:r>
        </a:p>
      </dsp:txBody>
      <dsp:txXfrm>
        <a:off x="5234" y="1216346"/>
        <a:ext cx="2183345" cy="698670"/>
      </dsp:txXfrm>
    </dsp:sp>
    <dsp:sp modelId="{270328A1-DC36-4DF3-89F8-9A634DCCD328}">
      <dsp:nvSpPr>
        <dsp:cNvPr id="0" name=""/>
        <dsp:cNvSpPr/>
      </dsp:nvSpPr>
      <dsp:spPr>
        <a:xfrm>
          <a:off x="3192919" y="1019845"/>
          <a:ext cx="1091672" cy="109167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B4675-7E8F-4EDD-BE65-CDCB3ACF91C9}">
      <dsp:nvSpPr>
        <dsp:cNvPr id="0" name=""/>
        <dsp:cNvSpPr/>
      </dsp:nvSpPr>
      <dsp:spPr>
        <a:xfrm>
          <a:off x="3192919" y="1019845"/>
          <a:ext cx="1091672" cy="109167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B4B47-651F-4E65-B230-0196011D431A}">
      <dsp:nvSpPr>
        <dsp:cNvPr id="0" name=""/>
        <dsp:cNvSpPr/>
      </dsp:nvSpPr>
      <dsp:spPr>
        <a:xfrm>
          <a:off x="2647082" y="1216346"/>
          <a:ext cx="2183345" cy="69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Ahmed Kamal</a:t>
          </a:r>
        </a:p>
      </dsp:txBody>
      <dsp:txXfrm>
        <a:off x="2647082" y="1216346"/>
        <a:ext cx="2183345" cy="698670"/>
      </dsp:txXfrm>
    </dsp:sp>
    <dsp:sp modelId="{E44B2BF5-B9B4-4BC6-AC31-A23819FFCA4C}">
      <dsp:nvSpPr>
        <dsp:cNvPr id="0" name=""/>
        <dsp:cNvSpPr/>
      </dsp:nvSpPr>
      <dsp:spPr>
        <a:xfrm>
          <a:off x="5834767" y="1019845"/>
          <a:ext cx="1091672" cy="109167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B4EA9-562F-47E2-9F25-F0477AB8E54E}">
      <dsp:nvSpPr>
        <dsp:cNvPr id="0" name=""/>
        <dsp:cNvSpPr/>
      </dsp:nvSpPr>
      <dsp:spPr>
        <a:xfrm>
          <a:off x="5834767" y="1019845"/>
          <a:ext cx="1091672" cy="109167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E366C-1A8C-412D-AA97-3B19E95827AB}">
      <dsp:nvSpPr>
        <dsp:cNvPr id="0" name=""/>
        <dsp:cNvSpPr/>
      </dsp:nvSpPr>
      <dsp:spPr>
        <a:xfrm>
          <a:off x="5288931" y="1216346"/>
          <a:ext cx="2183345" cy="69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Ahmed Mostafa</a:t>
          </a:r>
        </a:p>
      </dsp:txBody>
      <dsp:txXfrm>
        <a:off x="5288931" y="1216346"/>
        <a:ext cx="2183345" cy="698670"/>
      </dsp:txXfrm>
    </dsp:sp>
    <dsp:sp modelId="{884044D8-F808-49B0-930B-BA5C822AEFED}">
      <dsp:nvSpPr>
        <dsp:cNvPr id="0" name=""/>
        <dsp:cNvSpPr/>
      </dsp:nvSpPr>
      <dsp:spPr>
        <a:xfrm>
          <a:off x="8476616" y="1019845"/>
          <a:ext cx="1091672" cy="109167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C937B-7F0D-4084-86E0-006B11F6BD13}">
      <dsp:nvSpPr>
        <dsp:cNvPr id="0" name=""/>
        <dsp:cNvSpPr/>
      </dsp:nvSpPr>
      <dsp:spPr>
        <a:xfrm>
          <a:off x="8476616" y="1019845"/>
          <a:ext cx="1091672" cy="109167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0DA8-7E2B-4350-A959-939F43F540E8}">
      <dsp:nvSpPr>
        <dsp:cNvPr id="0" name=""/>
        <dsp:cNvSpPr/>
      </dsp:nvSpPr>
      <dsp:spPr>
        <a:xfrm>
          <a:off x="7930779" y="1216346"/>
          <a:ext cx="2183345" cy="69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Ahmed Nasser</a:t>
          </a:r>
        </a:p>
      </dsp:txBody>
      <dsp:txXfrm>
        <a:off x="7930779" y="1216346"/>
        <a:ext cx="2183345" cy="698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0DC78-B66D-45E5-92D9-D82C8508A2AF}">
      <dsp:nvSpPr>
        <dsp:cNvPr id="0" name=""/>
        <dsp:cNvSpPr/>
      </dsp:nvSpPr>
      <dsp:spPr>
        <a:xfrm>
          <a:off x="2398914" y="13181"/>
          <a:ext cx="1818562" cy="181856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1C8E4E-CF00-45F6-A1A9-D0E5C9FAD7DB}">
      <dsp:nvSpPr>
        <dsp:cNvPr id="0" name=""/>
        <dsp:cNvSpPr/>
      </dsp:nvSpPr>
      <dsp:spPr>
        <a:xfrm>
          <a:off x="2786476" y="400744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D5CFC00-BCF3-4A57-8EC2-7E73069D088B}">
      <dsp:nvSpPr>
        <dsp:cNvPr id="0" name=""/>
        <dsp:cNvSpPr/>
      </dsp:nvSpPr>
      <dsp:spPr>
        <a:xfrm>
          <a:off x="1817570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cap="none" dirty="0"/>
            <a:t>Dr. Dina Khattab</a:t>
          </a:r>
        </a:p>
      </dsp:txBody>
      <dsp:txXfrm>
        <a:off x="1817570" y="2398182"/>
        <a:ext cx="2981250" cy="720000"/>
      </dsp:txXfrm>
    </dsp:sp>
    <dsp:sp modelId="{5E556B1C-B379-417A-93CC-4127CBBF9946}">
      <dsp:nvSpPr>
        <dsp:cNvPr id="0" name=""/>
        <dsp:cNvSpPr/>
      </dsp:nvSpPr>
      <dsp:spPr>
        <a:xfrm>
          <a:off x="5901883" y="13181"/>
          <a:ext cx="1818562" cy="181856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11C36C-BA31-4DB0-AFC8-34FD73F61937}">
      <dsp:nvSpPr>
        <dsp:cNvPr id="0" name=""/>
        <dsp:cNvSpPr/>
      </dsp:nvSpPr>
      <dsp:spPr>
        <a:xfrm>
          <a:off x="6289445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8A451C-5E78-47F6-88CA-06FB276AEE89}">
      <dsp:nvSpPr>
        <dsp:cNvPr id="0" name=""/>
        <dsp:cNvSpPr/>
      </dsp:nvSpPr>
      <dsp:spPr>
        <a:xfrm>
          <a:off x="5320539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cap="none" dirty="0"/>
            <a:t>TA. Nora Youssef</a:t>
          </a:r>
        </a:p>
      </dsp:txBody>
      <dsp:txXfrm>
        <a:off x="5320539" y="2398182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12C6A-5AAC-4A0B-87AC-39977BCA1B33}">
      <dsp:nvSpPr>
        <dsp:cNvPr id="0" name=""/>
        <dsp:cNvSpPr/>
      </dsp:nvSpPr>
      <dsp:spPr>
        <a:xfrm>
          <a:off x="2757753" y="19493"/>
          <a:ext cx="1475437" cy="1475437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019311-F2A3-4BFD-870E-05CE77D1BDB2}">
      <dsp:nvSpPr>
        <dsp:cNvPr id="0" name=""/>
        <dsp:cNvSpPr/>
      </dsp:nvSpPr>
      <dsp:spPr>
        <a:xfrm>
          <a:off x="3072190" y="333931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49D806-3E81-4128-ADB4-E2736AE64365}">
      <dsp:nvSpPr>
        <dsp:cNvPr id="0" name=""/>
        <dsp:cNvSpPr/>
      </dsp:nvSpPr>
      <dsp:spPr>
        <a:xfrm>
          <a:off x="2286096" y="195449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Simi-Automated Methods </a:t>
          </a:r>
          <a:endParaRPr lang="en-US" sz="2300" kern="1200" dirty="0"/>
        </a:p>
      </dsp:txBody>
      <dsp:txXfrm>
        <a:off x="2286096" y="1954494"/>
        <a:ext cx="2418750" cy="720000"/>
      </dsp:txXfrm>
    </dsp:sp>
    <dsp:sp modelId="{B8AD9C30-66A7-47E0-B5BD-095A432FC908}">
      <dsp:nvSpPr>
        <dsp:cNvPr id="0" name=""/>
        <dsp:cNvSpPr/>
      </dsp:nvSpPr>
      <dsp:spPr>
        <a:xfrm>
          <a:off x="5599784" y="19493"/>
          <a:ext cx="1475437" cy="1475437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D415E1-60B4-4579-B1D9-AA8229FC5101}">
      <dsp:nvSpPr>
        <dsp:cNvPr id="0" name=""/>
        <dsp:cNvSpPr/>
      </dsp:nvSpPr>
      <dsp:spPr>
        <a:xfrm>
          <a:off x="5914221" y="333931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8024A5-2454-48D3-A242-1B2600E82C94}">
      <dsp:nvSpPr>
        <dsp:cNvPr id="0" name=""/>
        <dsp:cNvSpPr/>
      </dsp:nvSpPr>
      <dsp:spPr>
        <a:xfrm>
          <a:off x="5128128" y="195449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Automated Methods </a:t>
          </a:r>
          <a:r>
            <a:rPr lang="en-US" sz="2300" kern="1200" dirty="0"/>
            <a:t> </a:t>
          </a:r>
        </a:p>
      </dsp:txBody>
      <dsp:txXfrm>
        <a:off x="5128128" y="1954494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10FF0-3D77-4B03-8420-425E8A0E067C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A6D2-D507-45E4-83AB-4AA5FF288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C5CD-660F-48EC-A5BA-2ACD96E75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7BB4E-C5D9-45E3-AF21-0D90BAA2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833EB-53E7-4D76-828E-9A0B8789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A06B-5FC7-4DC3-80BB-0A1778261039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94B70-A7F5-4C88-A089-D478981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778D7-4A62-4255-A56B-5914DACF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4E7B-1135-49D8-B945-6CEFAA19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845B6-25AA-4444-9487-9A940D542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C525-0532-4F64-A676-87A44811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4D8E-39F5-4D69-9318-EDB96B84CB2B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CE2A5-AC77-4477-86D3-3EBEE762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72717-A81C-4E31-AE69-5ACAF80D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4DDBD-85DD-481C-865A-76BE74136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9073-C86F-42B4-898A-0072E5F80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2AA5-B983-4EEF-AD74-A73F26A0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F47B-F5BE-451F-A9BF-116C02C01DC2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404A7-1FFE-46D0-88D6-93CC6C58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1695-A01F-4DBB-928A-9D77758D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6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55D8-C17D-4E7E-8501-61F5BA95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6C9D-B84A-4044-AE58-480E1B0A3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61B8C-038F-4087-9C7B-496041DA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6DE-BBBE-4DEF-A5D3-BE9E8E0E8A1B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3440-F6E2-4124-911E-F335A508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212D-F354-4FC3-A737-C0C996E8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6CF9-28F4-4472-9CC6-9E20180F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B93C2-61D3-48A6-BDCE-5C3A02AA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2B4F1-8F26-4B99-8FE3-FD195438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D0D9-9C47-4FE4-ACBB-171C293A01A0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A4FB-661B-449E-AA30-9C205FD1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A374-E059-4867-900E-43C768EC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4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27B3-A2A2-472A-B238-D446A6C2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6AF9-3CB4-4770-B864-7A3D30671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3093D-5AB4-47B0-B6B1-BC16FD178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570BA-0196-46E6-AA6D-FD718E3F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69988-E054-4B9C-98A8-4B72EF0B1161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3190F-4816-4367-B382-E42C0284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7ED3E-0D48-4D9C-AD52-5A646A78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6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94E4-FC1D-4E4C-9950-D9D59753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C2459-8F79-44A1-862A-65A0092C3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AB62B-B3D5-4D2C-919F-09F4000AE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5E8FC-3B6F-419D-90F6-F46775197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A2026-DA14-49CD-A937-6FD17BF55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76A99-6D5A-4D3C-94E1-8BB3C4C1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40B7-16B4-42A7-839D-3C581A31010B}" type="datetime1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8BC2C-EDBE-4114-8400-3E7B402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9CC80-465A-4F68-83A9-C10EF506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4D42-15CF-4775-B538-E2266599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177AD-5C1B-4A54-B1E7-B453E79E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3D5-BD41-4125-835C-9640767080AF}" type="datetime1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00034-178C-4C0F-8706-0B10FDF9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6E94D-4B46-4C8C-993A-15FC1F91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2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101DA-9EB6-427F-8145-A571EB4D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1FB9-C2E2-44C2-BA01-91456D6372B9}" type="datetime1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93379-C86C-4E96-85FE-17A3DF23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45A57-6555-4371-A07D-B5B81380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A6B4-E52D-4E20-BAFF-AADF0B83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39D3-BD0B-4103-8BEF-7B23F4469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3FC78-C80F-4E5A-AE93-A559BDDBE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D7A4C-2CF3-42B2-99DA-85D3A26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61F8-BE1E-44EA-8467-7368EA3E303C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35088-B2A2-4289-BABB-7CA1D2E7C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4F1EB-1D83-47C0-85A9-BA1170E3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031A-6095-434A-B6C7-564E37D7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1B814-F308-4A4A-B8D8-2E2894BB4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6D7BE-7185-4B66-9559-2382D2F7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B4D49-12DC-428C-95F4-5D7E3BBC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7834-8D34-4DA3-823B-7405C88EF362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7DA03-6731-4405-ACDE-90AF293F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04002-6113-4FDF-9D0A-949F0B67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104A4-2819-434C-ACA4-208AE7F2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391C6-E56D-4034-91B6-BC3DF527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6FB07-2CB2-458F-87DD-1A256913C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57E32-A92B-48E4-8802-1434CEA88A26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D816-6AAB-4F38-8380-4DA31BCA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91FC9-564F-4F8E-B6DB-B56BF292D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C455-FE85-483D-BFDA-A5A99A92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-net.org/" TargetMode="External"/><Relationship Id="rId3" Type="http://schemas.openxmlformats.org/officeDocument/2006/relationships/hyperlink" Target="https://arxiv.org/pdf/1712.03400.pdf" TargetMode="External"/><Relationship Id="rId7" Type="http://schemas.openxmlformats.org/officeDocument/2006/relationships/hyperlink" Target="https://www.kagg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notebooks/welcome.ipynb" TargetMode="External"/><Relationship Id="rId5" Type="http://schemas.openxmlformats.org/officeDocument/2006/relationships/hyperlink" Target="https://www.learnopencv.com/convolutional-neural-network-based-image-colorization-using-opencv/" TargetMode="External"/><Relationship Id="rId4" Type="http://schemas.openxmlformats.org/officeDocument/2006/relationships/hyperlink" Target="https://richzhang.github.io/colorization/resources/colorful_eccv2016.pdf" TargetMode="External"/><Relationship Id="rId9" Type="http://schemas.openxmlformats.org/officeDocument/2006/relationships/hyperlink" Target="http://places2.csail.mit.edu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237F8-8548-446C-9B84-5512D2954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Grayscale Image Colorization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FB63A-9C3A-483B-A998-17B895105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88" y="557022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2800" b="1" dirty="0"/>
              <a:t>Illuminating Darkness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D1866-E391-4126-BAEC-025DB93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2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CB33C-F6F4-4CF3-8A70-4BAE6A60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006A-4B0B-48E2-982A-36A38452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665709"/>
            <a:ext cx="9833548" cy="387206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For Cinematography..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B4CFD-5749-402C-9A0A-858F1830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2E91F22-01B8-4F00-88CF-3B303100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48" y="3172054"/>
            <a:ext cx="8280400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6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5F07C-129F-4B4C-8759-3E225E65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DD521-1D0B-414E-9400-439810D4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Developing an application to colorize grayscale images without any user interaction.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C4DF9-3E6B-473C-B118-254E1E01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1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917574-B294-4090-A40F-051CE2CB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Survey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6A714-D5CC-4432-B252-5A7ED71B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rgbClr val="898989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DA386C-9341-49BF-BB58-B42F49C3C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030029"/>
              </p:ext>
            </p:extLst>
          </p:nvPr>
        </p:nvGraphicFramePr>
        <p:xfrm>
          <a:off x="1179513" y="3092450"/>
          <a:ext cx="9832975" cy="269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701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317C9-4458-4E6E-8693-45A350F8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70" y="1901241"/>
            <a:ext cx="3669161" cy="27600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</a:rPr>
              <a:t>Semi-automated methods : </a:t>
            </a:r>
            <a:r>
              <a:rPr lang="en-US" sz="2400" dirty="0">
                <a:solidFill>
                  <a:srgbClr val="FFFFFF"/>
                </a:solidFill>
              </a:rPr>
              <a:t>methods that requires user interaction.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477708-48E2-461C-A624-1E0DEC020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186331"/>
              </p:ext>
            </p:extLst>
          </p:nvPr>
        </p:nvGraphicFramePr>
        <p:xfrm>
          <a:off x="5791198" y="717992"/>
          <a:ext cx="5936732" cy="4854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183">
                  <a:extLst>
                    <a:ext uri="{9D8B030D-6E8A-4147-A177-3AD203B41FA5}">
                      <a16:colId xmlns:a16="http://schemas.microsoft.com/office/drawing/2014/main" val="1316345329"/>
                    </a:ext>
                  </a:extLst>
                </a:gridCol>
                <a:gridCol w="1484183">
                  <a:extLst>
                    <a:ext uri="{9D8B030D-6E8A-4147-A177-3AD203B41FA5}">
                      <a16:colId xmlns:a16="http://schemas.microsoft.com/office/drawing/2014/main" val="2877933464"/>
                    </a:ext>
                  </a:extLst>
                </a:gridCol>
                <a:gridCol w="1484183">
                  <a:extLst>
                    <a:ext uri="{9D8B030D-6E8A-4147-A177-3AD203B41FA5}">
                      <a16:colId xmlns:a16="http://schemas.microsoft.com/office/drawing/2014/main" val="3200643426"/>
                    </a:ext>
                  </a:extLst>
                </a:gridCol>
                <a:gridCol w="1484183">
                  <a:extLst>
                    <a:ext uri="{9D8B030D-6E8A-4147-A177-3AD203B41FA5}">
                      <a16:colId xmlns:a16="http://schemas.microsoft.com/office/drawing/2014/main" val="2955861957"/>
                    </a:ext>
                  </a:extLst>
                </a:gridCol>
              </a:tblGrid>
              <a:tr h="399402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Technique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272484"/>
                  </a:ext>
                </a:extLst>
              </a:tr>
              <a:tr h="1575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Transferring Color to Greyscale Images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Welsh, Klaus Muller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2002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effectLst/>
                        </a:rPr>
                        <a:t>Using reference image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1321"/>
                  </a:ext>
                </a:extLst>
              </a:tr>
              <a:tr h="1599484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effectLst/>
                        </a:rPr>
                        <a:t>Automatic Image Colorization Via Multimodal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Charpiat</a:t>
                      </a:r>
                      <a:r>
                        <a:rPr lang="en-US" sz="1800" kern="1200" dirty="0">
                          <a:effectLst/>
                        </a:rPr>
                        <a:t> et al </a:t>
                      </a:r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2008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effectLst/>
                        </a:rPr>
                        <a:t>Using reference image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00962"/>
                  </a:ext>
                </a:extLst>
              </a:tr>
              <a:tr h="1280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Colorization Using Optimization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effectLst/>
                        </a:rPr>
                        <a:t>Levien</a:t>
                      </a:r>
                      <a:r>
                        <a:rPr lang="en-US" sz="1800" kern="1200" dirty="0">
                          <a:effectLst/>
                        </a:rPr>
                        <a:t> et al ,Dani </a:t>
                      </a:r>
                      <a:r>
                        <a:rPr lang="en-US" sz="1800" kern="1200" dirty="0" err="1">
                          <a:effectLst/>
                        </a:rPr>
                        <a:t>Lischinski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Using Color “Scribbles”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73589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5F8D-BE84-4369-8529-C0D89B3A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2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A9D66-67B0-4F70-B9ED-C4C4A477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Semi-Automated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F0F8A-B875-4E79-89AE-A96BDBE92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61227"/>
            <a:ext cx="9833548" cy="367654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Using reference image :</a:t>
            </a: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Input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5F310-E484-4D9D-B700-E3ED3E4B8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6B067-9188-4453-A2DB-1BC21C3E9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48" y="3429000"/>
            <a:ext cx="7467600" cy="299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05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B5698-D2EC-41B8-BD22-91967F94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Semi-Automated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4563-78C2-4861-8D14-26AF8AE4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344479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Using color “Scribbles”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9ED2D-B191-4EC7-80C2-7A8A97B0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D4FFD9-344B-4D15-91CB-4BB0274E9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26" y="3713422"/>
            <a:ext cx="3048000" cy="252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2B376-15F2-4316-9D35-20C93A43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85" y="3713422"/>
            <a:ext cx="3048000" cy="252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38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2CBA5-1D87-49B9-A15F-07702EB0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2" y="2037134"/>
            <a:ext cx="3669161" cy="27600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</a:rPr>
              <a:t>Automated methods: </a:t>
            </a:r>
            <a:r>
              <a:rPr lang="en-US" sz="2000" dirty="0">
                <a:solidFill>
                  <a:srgbClr val="FFFFFF"/>
                </a:solidFill>
              </a:rPr>
              <a:t>methods that doesn’t require any user interaction. 	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ABCE40-F13D-4063-BB6A-996298962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545389"/>
              </p:ext>
            </p:extLst>
          </p:nvPr>
        </p:nvGraphicFramePr>
        <p:xfrm>
          <a:off x="5905503" y="555288"/>
          <a:ext cx="5915565" cy="511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697">
                  <a:extLst>
                    <a:ext uri="{9D8B030D-6E8A-4147-A177-3AD203B41FA5}">
                      <a16:colId xmlns:a16="http://schemas.microsoft.com/office/drawing/2014/main" val="1797185013"/>
                    </a:ext>
                  </a:extLst>
                </a:gridCol>
                <a:gridCol w="1308102">
                  <a:extLst>
                    <a:ext uri="{9D8B030D-6E8A-4147-A177-3AD203B41FA5}">
                      <a16:colId xmlns:a16="http://schemas.microsoft.com/office/drawing/2014/main" val="3707571402"/>
                    </a:ext>
                  </a:extLst>
                </a:gridCol>
                <a:gridCol w="686040">
                  <a:extLst>
                    <a:ext uri="{9D8B030D-6E8A-4147-A177-3AD203B41FA5}">
                      <a16:colId xmlns:a16="http://schemas.microsoft.com/office/drawing/2014/main" val="1448426803"/>
                    </a:ext>
                  </a:extLst>
                </a:gridCol>
                <a:gridCol w="1328613">
                  <a:extLst>
                    <a:ext uri="{9D8B030D-6E8A-4147-A177-3AD203B41FA5}">
                      <a16:colId xmlns:a16="http://schemas.microsoft.com/office/drawing/2014/main" val="1117753026"/>
                    </a:ext>
                  </a:extLst>
                </a:gridCol>
                <a:gridCol w="1183113">
                  <a:extLst>
                    <a:ext uri="{9D8B030D-6E8A-4147-A177-3AD203B41FA5}">
                      <a16:colId xmlns:a16="http://schemas.microsoft.com/office/drawing/2014/main" val="3694647391"/>
                    </a:ext>
                  </a:extLst>
                </a:gridCol>
              </a:tblGrid>
              <a:tr h="718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Paper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Authors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Technique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65132"/>
                  </a:ext>
                </a:extLst>
              </a:tr>
              <a:tr h="1499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Colorful image colorization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Zhang , Isola and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Efros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 (CNN)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ImageNet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197490"/>
                  </a:ext>
                </a:extLst>
              </a:tr>
              <a:tr h="649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there be color! 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Satoshi Iizuka</a:t>
                      </a:r>
                      <a:r>
                        <a:rPr lang="en-US" sz="1400" b="0" dirty="0">
                          <a:effectLst/>
                        </a:rPr>
                        <a:t> ,Edgar Simo-Serra and Hiroshi Ishikawa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Learning (CNN)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ImageNet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1035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r>
                        <a:rPr lang="en-US" b="1" dirty="0"/>
                        <a:t>Deep </a:t>
                      </a:r>
                      <a:r>
                        <a:rPr lang="en-US" b="1" dirty="0" err="1"/>
                        <a:t>kolorization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Federico </a:t>
                      </a:r>
                      <a:r>
                        <a:rPr lang="en-US" sz="1400" dirty="0" err="1"/>
                        <a:t>Baldassarre</a:t>
                      </a:r>
                      <a:r>
                        <a:rPr lang="en-US" sz="1400" dirty="0"/>
                        <a:t>, Diego </a:t>
                      </a:r>
                      <a:r>
                        <a:rPr lang="en-US" sz="1400" dirty="0" err="1"/>
                        <a:t>Gonz´alez</a:t>
                      </a:r>
                      <a:r>
                        <a:rPr lang="en-US" sz="1400" dirty="0"/>
                        <a:t>, Lucas </a:t>
                      </a:r>
                      <a:r>
                        <a:rPr lang="en-US" sz="1400" dirty="0" err="1"/>
                        <a:t>Rod´es-Guirao</a:t>
                      </a:r>
                      <a:endParaRPr lang="en-US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Learning (CNN-auto encoders)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ImageNet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2549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CFDE-0902-41CD-8B76-44960100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1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A8C66-212F-4AE1-8F28-1637A5CA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Automated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7A22-92A5-4AFF-9E03-2E4527553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4" y="2923453"/>
            <a:ext cx="9833548" cy="376503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Using deep learning “</a:t>
            </a:r>
            <a:r>
              <a:rPr lang="en-US" sz="2000" b="1" dirty="0"/>
              <a:t>CNN”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1548-F35F-49E1-9DDB-BEA493CE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E86AF-7DAC-48AC-BDDA-56EEABDAD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98" y="3448480"/>
            <a:ext cx="8216900" cy="2932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35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5A6C1-4FF7-4995-9B38-70AE9C06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D933-221D-4E00-923D-5E789C82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35165"/>
            <a:ext cx="9833548" cy="3767235"/>
          </a:xfrm>
        </p:spPr>
        <p:txBody>
          <a:bodyPr>
            <a:normAutofit/>
          </a:bodyPr>
          <a:lstStyle/>
          <a:p>
            <a:pPr lvl="1"/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We made an implementation of the “deep </a:t>
            </a:r>
            <a:r>
              <a:rPr lang="en-US" sz="20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Kolorization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” paper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0303-C166-4778-9D1C-3B90209A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BA44FEE-68BB-45C6-99BC-BE3EB3A5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64" y="3429000"/>
            <a:ext cx="8043168" cy="248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6B47B-B225-42FE-B8D9-200D007F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8E46-E674-40DF-AEED-7608CE7E4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lvl="1"/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“deep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kolorization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” Architecture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CIE Lab color space</a:t>
            </a:r>
            <a:endParaRPr lang="en-US" sz="2400" dirty="0">
              <a:solidFill>
                <a:srgbClr val="000000"/>
              </a:solidFill>
              <a:latin typeface="Calibri (Body)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Inputs  is “L-Channel” for encoder and inception model.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Preprocessing  is “resizing and embeddings”.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Outputs is ‘ab’ channels.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E63A8-EFF5-42A6-911B-81CAE171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0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BF68C-FCF2-4DC3-8CF6-9F237456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Team Members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3B87C2-2F08-4684-B0D4-FAFD738F5F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16497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57A9A-70B2-4A29-92EE-87DAF63E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8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B02A9-5FEA-42DE-85AE-A9B54630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5B05-21CC-479A-A3F2-A8FE4596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lvl="1"/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Why “deep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kolorization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” Architecture?!</a:t>
            </a:r>
            <a:endParaRPr lang="en-US" b="1" dirty="0">
              <a:solidFill>
                <a:srgbClr val="000000"/>
              </a:solidFill>
              <a:latin typeface="Calibri (Body)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Extracting powerful Features using Inception Resnet V2 pretrained  model.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Labels are simply the ab channels of the image “H * W * 2 * Samples”. 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3B352-133C-4698-B79F-0D32018C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0503C-DFBF-4A50-A24B-FAEAAB5A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AE0F-4248-4EF3-9D33-B9197810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 (Body)"/>
              </a:rPr>
              <a:t>Building Dataset :</a:t>
            </a:r>
            <a:endParaRPr lang="en-US" sz="2400" dirty="0"/>
          </a:p>
          <a:p>
            <a:pPr lvl="1"/>
            <a:r>
              <a:rPr lang="en-US" b="1" dirty="0"/>
              <a:t>Our Dataset contains 3000 images in total , including 3 categories.</a:t>
            </a:r>
          </a:p>
          <a:p>
            <a:pPr lvl="1"/>
            <a:r>
              <a:rPr lang="en-US" dirty="0"/>
              <a:t>We have 1000 images of Nature “Forest Road , Gardens” category from MIT Dataset </a:t>
            </a:r>
          </a:p>
          <a:p>
            <a:pPr lvl="1"/>
            <a:r>
              <a:rPr lang="en-US" dirty="0"/>
              <a:t>In addition to 1000 images of ImageNet Dataset of “Geological Formation (Cliff) “ category .</a:t>
            </a:r>
          </a:p>
          <a:p>
            <a:pPr lvl="1"/>
            <a:r>
              <a:rPr lang="en-US" dirty="0"/>
              <a:t>Finally we added 1000 images of “Historical Abbey” category we have collected from google images.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353C-567F-424C-84BD-AD37142E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66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97FF6-7701-4889-9D88-263ED624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4" y="898903"/>
            <a:ext cx="9833548" cy="153480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Dataset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DFB11-6B21-4792-BBB4-F8AE99BB4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4" y="2753936"/>
            <a:ext cx="9833548" cy="378383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 (Body)"/>
              </a:rPr>
              <a:t>Building Dataset :</a:t>
            </a:r>
          </a:p>
          <a:p>
            <a:pPr lvl="1"/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MIT Places Scenes Dataset [Zhou+ 2014] :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it has 2.3 Million training images 256 x 256 RGB [24GB] . We Used 3000 samples from “Forest Road &amp; Nature” category, we used only 1000 images in finale phase.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8037B-EDAF-4130-A601-93AF4BB0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B6EB1-DA20-41CB-AA8D-F0B289BAC1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88" y="4268641"/>
            <a:ext cx="8257412" cy="2269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6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D9AB-738A-4FCA-B1AA-D5D7DC87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714186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435-D958-475D-AD4A-96536BB5B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404336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 (Body)"/>
              </a:rPr>
              <a:t>Building Dataset :</a:t>
            </a:r>
          </a:p>
          <a:p>
            <a:pPr lvl="1"/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ImageNet Dataset :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 </a:t>
            </a:r>
            <a:r>
              <a:rPr lang="en-US" dirty="0"/>
              <a:t>it contains over 14Milion images and more than 20K </a:t>
            </a:r>
            <a:r>
              <a:rPr lang="en-US" dirty="0" err="1"/>
              <a:t>synsets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(Body)"/>
              </a:rPr>
              <a:t>. </a:t>
            </a:r>
            <a:r>
              <a:rPr lang="en-US" dirty="0"/>
              <a:t>We Select a category of 1500 images “Geological Formation (Cliff) ” category , we used 1000 images in final phase.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                                                                                                                                                      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F19C5-8BE8-4816-BA4E-DE1E94E0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763B4-0677-4FFF-AD9C-8907910667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798" y="4196973"/>
            <a:ext cx="8566302" cy="2341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155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47C91-E7ED-43C5-94CB-406CDF4C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4" y="714186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0025-D20C-40A7-920F-5E7D58A5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4" y="2753935"/>
            <a:ext cx="9833548" cy="378069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 (Body)"/>
              </a:rPr>
              <a:t>Building Dataset </a:t>
            </a:r>
            <a:r>
              <a:rPr lang="en-US" b="1" dirty="0">
                <a:solidFill>
                  <a:srgbClr val="000000"/>
                </a:solidFill>
                <a:latin typeface="Calibri (Body)"/>
              </a:rPr>
              <a:t>:</a:t>
            </a:r>
          </a:p>
          <a:p>
            <a:pPr lvl="1"/>
            <a:r>
              <a:rPr lang="en-US" b="1" dirty="0"/>
              <a:t>Google Images Dataset :</a:t>
            </a:r>
            <a:r>
              <a:rPr lang="en-US" dirty="0"/>
              <a:t>We collect 1000 images of “Historical Abbey ” category from google images 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52A1D-2717-4758-A87C-D828B0BA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14CAF-DD93-40B9-911C-19D4557341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503" y="4023169"/>
            <a:ext cx="8544687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402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479A4-7CB0-4B4A-9E23-C1BFD4C9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Cloud Services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EFBAC3-B897-4652-A02F-172B842AC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525090"/>
              </p:ext>
            </p:extLst>
          </p:nvPr>
        </p:nvGraphicFramePr>
        <p:xfrm>
          <a:off x="1179226" y="2631695"/>
          <a:ext cx="9832976" cy="366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244">
                  <a:extLst>
                    <a:ext uri="{9D8B030D-6E8A-4147-A177-3AD203B41FA5}">
                      <a16:colId xmlns:a16="http://schemas.microsoft.com/office/drawing/2014/main" val="311005293"/>
                    </a:ext>
                  </a:extLst>
                </a:gridCol>
                <a:gridCol w="2458244">
                  <a:extLst>
                    <a:ext uri="{9D8B030D-6E8A-4147-A177-3AD203B41FA5}">
                      <a16:colId xmlns:a16="http://schemas.microsoft.com/office/drawing/2014/main" val="2981610196"/>
                    </a:ext>
                  </a:extLst>
                </a:gridCol>
                <a:gridCol w="2458244">
                  <a:extLst>
                    <a:ext uri="{9D8B030D-6E8A-4147-A177-3AD203B41FA5}">
                      <a16:colId xmlns:a16="http://schemas.microsoft.com/office/drawing/2014/main" val="2438937277"/>
                    </a:ext>
                  </a:extLst>
                </a:gridCol>
                <a:gridCol w="2458244">
                  <a:extLst>
                    <a:ext uri="{9D8B030D-6E8A-4147-A177-3AD203B41FA5}">
                      <a16:colId xmlns:a16="http://schemas.microsoft.com/office/drawing/2014/main" val="2835509570"/>
                    </a:ext>
                  </a:extLst>
                </a:gridCol>
              </a:tblGrid>
              <a:tr h="6192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</a:t>
                      </a:r>
                      <a:r>
                        <a:rPr lang="en-US" baseline="0" dirty="0"/>
                        <a:t> Service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Colab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Kaggle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Floydhub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15771"/>
                  </a:ext>
                </a:extLst>
              </a:tr>
              <a:tr h="884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CPU/GPU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</a:t>
                      </a:r>
                      <a:r>
                        <a:rPr lang="en-US" baseline="0" dirty="0"/>
                        <a:t> GPU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GPU “Tesla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K80”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Tesla K80 GPUs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812542"/>
                  </a:ext>
                </a:extLst>
              </a:tr>
              <a:tr h="619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Session (hours)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9 hours max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886629"/>
                  </a:ext>
                </a:extLst>
              </a:tr>
              <a:tr h="619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12.70 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13GB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579417"/>
                  </a:ext>
                </a:extLst>
              </a:tr>
              <a:tr h="884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Custom Packets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Uploaded Datasets.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Has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lots of datasets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introducing public projects and datasets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5207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6640C-007E-46E5-BC7E-622A098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6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C50E8-B456-4C93-A902-82B0C3ED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Experiments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D6030-8787-4615-8922-8261C4F7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000">
              <a:solidFill>
                <a:srgbClr val="898989"/>
              </a:solidFill>
            </a:endParaRPr>
          </a:p>
        </p:txBody>
      </p:sp>
      <p:graphicFrame>
        <p:nvGraphicFramePr>
          <p:cNvPr id="7" name="Content Placeholder 12">
            <a:extLst>
              <a:ext uri="{FF2B5EF4-FFF2-40B4-BE49-F238E27FC236}">
                <a16:creationId xmlns:a16="http://schemas.microsoft.com/office/drawing/2014/main" id="{9F342344-BA71-4B41-B9E7-F8606B983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514403"/>
              </p:ext>
            </p:extLst>
          </p:nvPr>
        </p:nvGraphicFramePr>
        <p:xfrm>
          <a:off x="761848" y="2658430"/>
          <a:ext cx="10667998" cy="3245041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272545">
                  <a:extLst>
                    <a:ext uri="{9D8B030D-6E8A-4147-A177-3AD203B41FA5}">
                      <a16:colId xmlns:a16="http://schemas.microsoft.com/office/drawing/2014/main" val="320686422"/>
                    </a:ext>
                  </a:extLst>
                </a:gridCol>
                <a:gridCol w="1058656">
                  <a:extLst>
                    <a:ext uri="{9D8B030D-6E8A-4147-A177-3AD203B41FA5}">
                      <a16:colId xmlns:a16="http://schemas.microsoft.com/office/drawing/2014/main" val="3813535000"/>
                    </a:ext>
                  </a:extLst>
                </a:gridCol>
                <a:gridCol w="1058656">
                  <a:extLst>
                    <a:ext uri="{9D8B030D-6E8A-4147-A177-3AD203B41FA5}">
                      <a16:colId xmlns:a16="http://schemas.microsoft.com/office/drawing/2014/main" val="1164160989"/>
                    </a:ext>
                  </a:extLst>
                </a:gridCol>
                <a:gridCol w="1058656">
                  <a:extLst>
                    <a:ext uri="{9D8B030D-6E8A-4147-A177-3AD203B41FA5}">
                      <a16:colId xmlns:a16="http://schemas.microsoft.com/office/drawing/2014/main" val="3955880521"/>
                    </a:ext>
                  </a:extLst>
                </a:gridCol>
                <a:gridCol w="1150271">
                  <a:extLst>
                    <a:ext uri="{9D8B030D-6E8A-4147-A177-3AD203B41FA5}">
                      <a16:colId xmlns:a16="http://schemas.microsoft.com/office/drawing/2014/main" val="1972056974"/>
                    </a:ext>
                  </a:extLst>
                </a:gridCol>
                <a:gridCol w="987401">
                  <a:extLst>
                    <a:ext uri="{9D8B030D-6E8A-4147-A177-3AD203B41FA5}">
                      <a16:colId xmlns:a16="http://schemas.microsoft.com/office/drawing/2014/main" val="528369783"/>
                    </a:ext>
                  </a:extLst>
                </a:gridCol>
                <a:gridCol w="1199067">
                  <a:extLst>
                    <a:ext uri="{9D8B030D-6E8A-4147-A177-3AD203B41FA5}">
                      <a16:colId xmlns:a16="http://schemas.microsoft.com/office/drawing/2014/main" val="81319683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71468652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1525379607"/>
                    </a:ext>
                  </a:extLst>
                </a:gridCol>
                <a:gridCol w="1068836">
                  <a:extLst>
                    <a:ext uri="{9D8B030D-6E8A-4147-A177-3AD203B41FA5}">
                      <a16:colId xmlns:a16="http://schemas.microsoft.com/office/drawing/2014/main" val="983008317"/>
                    </a:ext>
                  </a:extLst>
                </a:gridCol>
              </a:tblGrid>
              <a:tr h="589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Architecture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Cloud Used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Batch Size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Validating  Dataset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Validating Accuracy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974377"/>
                  </a:ext>
                </a:extLst>
              </a:tr>
              <a:tr h="884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Deep </a:t>
                      </a:r>
                      <a:r>
                        <a:rPr lang="en-US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Kolorization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Colab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1500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Nature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RMSprop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76.9989</a:t>
                      </a:r>
                    </a:p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30130"/>
                  </a:ext>
                </a:extLst>
              </a:tr>
              <a:tr h="885895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Deep Kolorization</a:t>
                      </a:r>
                      <a:endParaRPr 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Kaggle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3000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Nature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50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77.1020</a:t>
                      </a:r>
                    </a:p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669855"/>
                  </a:ext>
                </a:extLst>
              </a:tr>
              <a:tr h="808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Nature,Cliff,Abbey</a:t>
                      </a:r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47553"/>
                  </a:ext>
                </a:extLst>
              </a:tr>
              <a:tr h="8042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77.9866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488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4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5525D-5466-45C1-8AF3-194B6D68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Experiments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5A2F1-F743-401C-BB02-0A87B0D60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87" y="2621471"/>
            <a:ext cx="7519386" cy="4102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F3259-D41F-4D09-86F9-2B393A87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4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94258-990A-4375-B282-1D4B8568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866584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9091F-E88C-4416-B093-8D58048D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99B8-0023-4741-B16F-3F5EA0660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3936"/>
            <a:ext cx="10515600" cy="4104063"/>
          </a:xfrm>
        </p:spPr>
        <p:txBody>
          <a:bodyPr/>
          <a:lstStyle/>
          <a:p>
            <a:r>
              <a:rPr lang="en-US" sz="2400" b="1" dirty="0"/>
              <a:t>Results from Nature category: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sz="2400" dirty="0"/>
              <a:t>Gray                                    Ours                             Ground Truth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C88FCD59-ECCA-48BE-A6AE-567E47C2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3" y="3494846"/>
            <a:ext cx="9664779" cy="3085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446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8A75F-C3FB-4C38-AAE7-0CE4BE4E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BF2E-1ECD-439A-BA3C-EA1DCBCD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165" y="2753936"/>
            <a:ext cx="9833548" cy="401516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Results from (Cliff) category: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        </a:t>
            </a:r>
            <a:r>
              <a:rPr lang="en-US" sz="2400" dirty="0"/>
              <a:t>Gray                                     Ours                                  Ground Truth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C21B3-FC23-424F-8783-64B25EE8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52C17-97C1-45AA-B4A5-F0E13F88E2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36" y="3562350"/>
            <a:ext cx="9833548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237F8-8548-446C-9B84-5512D295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Supervision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Subtitle 2">
            <a:extLst>
              <a:ext uri="{FF2B5EF4-FFF2-40B4-BE49-F238E27FC236}">
                <a16:creationId xmlns:a16="http://schemas.microsoft.com/office/drawing/2014/main" id="{16669EFE-0B5D-46BD-B25C-A019C8903E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941252"/>
              </p:ext>
            </p:extLst>
          </p:nvPr>
        </p:nvGraphicFramePr>
        <p:xfrm>
          <a:off x="10109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6B36FB-1BCF-4C32-A1C9-7FF3F2EF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21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35B63-DACE-4EF6-BC5B-7B9675D0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31C0-5347-4F61-B314-42C9BA61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410406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Results from Abbey category :</a:t>
            </a:r>
          </a:p>
          <a:p>
            <a:pPr marL="0" indent="0">
              <a:buNone/>
            </a:pPr>
            <a:r>
              <a:rPr lang="en-US" sz="2400" dirty="0"/>
              <a:t>	Gray                                          Ours                                  Ground Truth</a:t>
            </a:r>
          </a:p>
          <a:p>
            <a:endParaRPr lang="en-US" sz="2400" b="1" dirty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45E8B-EB19-402C-8EC4-323D371B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B9669-C970-4525-BADA-55F0EC2A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326" y="3580616"/>
            <a:ext cx="9833548" cy="31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99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581AE-26FF-4B25-9DD5-2BE7C42B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C27B2-DAAE-4CA0-A4E2-6F307E9F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27307"/>
            <a:ext cx="9833548" cy="371046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Some results from historical photos: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D493-5042-4FDD-9A71-AA3BB4D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1E270-F7E7-48FD-A66B-E288236A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69" y="3217112"/>
            <a:ext cx="9262819" cy="33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5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B57EC1-0367-45A2-9340-F7F042B1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F15D3-7B70-406C-852D-0ACEC4E87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75906"/>
            <a:ext cx="9833548" cy="408209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Some results from historical photos: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B015-7D00-43AC-A073-437CFF6D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6" name="Picture 5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A5114E9-D5ED-4772-A073-5F04733E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190692"/>
            <a:ext cx="9437974" cy="32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3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D451C-1E70-4023-8581-F6D226F4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F863-6319-48D9-9DB8-8BD3CBA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4" y="2978923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Some results from historical photos:</a:t>
            </a:r>
          </a:p>
          <a:p>
            <a:endParaRPr lang="en-US" sz="2400" b="1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F2F46-83AE-4B3A-AAEF-77823BD5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E87AE-E851-475C-A36F-129290771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87" y="3429000"/>
            <a:ext cx="9501321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95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0F8E1-EAC8-439F-A31D-5C3D5379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	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26-7C33-4757-8CFB-C66C044B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275393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Here is a Demo for our testing on Kaggle..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291D-912A-4A86-84DD-273E364C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000">
              <a:solidFill>
                <a:srgbClr val="898989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A6FE667-403C-404F-AEBD-0077CE65F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3805"/>
              </p:ext>
            </p:extLst>
          </p:nvPr>
        </p:nvGraphicFramePr>
        <p:xfrm>
          <a:off x="4432300" y="3746500"/>
          <a:ext cx="317341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4" imgW="1818000" imgH="685440" progId="Package">
                  <p:embed/>
                </p:oleObj>
              </mc:Choice>
              <mc:Fallback>
                <p:oleObj name="Packager Shell Object" showAsIcon="1" r:id="rId4" imgW="18180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2300" y="3746500"/>
                        <a:ext cx="3173413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219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A88E4-FB6A-4B68-8D6B-6D8DAD46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2D91-A4AA-45E2-9AC4-798CB131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This project validates that an Auto-encoders could be the best choice for image colorization tasks.</a:t>
            </a:r>
          </a:p>
          <a:p>
            <a:pPr lvl="1"/>
            <a:r>
              <a:rPr lang="en-US" dirty="0"/>
              <a:t>Our Model is able to successfully color high-level image components such as the sky, the sea or forests.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C13A3-1D6C-4032-900F-CD8A3F12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0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9A1D9-484D-4F17-A0C3-8B1A1CA8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70D4-7F34-4497-A609-038AE5AF2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35936"/>
            <a:ext cx="9833548" cy="3444799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We used free Cloud (Kaggle) for powerful resources , Next important step to use paid cloud resources for more control and support like Amazon </a:t>
            </a:r>
            <a:r>
              <a:rPr lang="en-US" sz="2600" b="1" dirty="0"/>
              <a:t>or </a:t>
            </a:r>
            <a:r>
              <a:rPr lang="en-US" sz="2600" dirty="0"/>
              <a:t>IBM cloud and to over come </a:t>
            </a:r>
            <a:r>
              <a:rPr lang="en-US" sz="2600" b="1" dirty="0"/>
              <a:t>limited resources</a:t>
            </a:r>
            <a:r>
              <a:rPr lang="en-US" sz="2600" dirty="0"/>
              <a:t> (GPUs, RAM, etc.) .</a:t>
            </a:r>
          </a:p>
          <a:p>
            <a:r>
              <a:rPr lang="en-US" sz="2600" dirty="0"/>
              <a:t>The performance on unseen images highly depends on their specific contents, our network should be trained over a larger training dataset containing more categories.</a:t>
            </a:r>
          </a:p>
          <a:p>
            <a:r>
              <a:rPr lang="en-US" sz="2600" dirty="0"/>
              <a:t>It could be interesting to apply colorization techniques to video sequences, which could potentially re-master old documentaries.</a:t>
            </a:r>
          </a:p>
          <a:p>
            <a:r>
              <a:rPr lang="en-US" sz="2600" dirty="0"/>
              <a:t>It is very important to design a UI in order to make the test  easy for users.</a:t>
            </a:r>
          </a:p>
          <a:p>
            <a:endParaRPr lang="en-US" dirty="0"/>
          </a:p>
          <a:p>
            <a:endParaRPr lang="en-US" sz="2400" dirty="0"/>
          </a:p>
          <a:p>
            <a:endParaRPr lang="en-US" dirty="0"/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81B96-3843-4C40-A8C0-CFF132B9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7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274CA-1F65-4DFE-9197-D425B069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5F6A-6137-45FB-A242-58FDF9412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OpenCV , </a:t>
            </a:r>
            <a:r>
              <a:rPr lang="en-US" sz="2400" dirty="0" err="1">
                <a:solidFill>
                  <a:srgbClr val="000000"/>
                </a:solidFill>
              </a:rPr>
              <a:t>Scikit</a:t>
            </a:r>
            <a:r>
              <a:rPr lang="en-US" sz="2400" dirty="0">
                <a:solidFill>
                  <a:srgbClr val="000000"/>
                </a:solidFill>
              </a:rPr>
              <a:t>-learn , matplotlib for image preprocessing.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Tensorflow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Keras</a:t>
            </a:r>
            <a:r>
              <a:rPr lang="en-US" sz="2400" dirty="0">
                <a:solidFill>
                  <a:srgbClr val="000000"/>
                </a:solidFill>
              </a:rPr>
              <a:t> API for building and training the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0429D-7FB0-4386-A33F-C7CC7B2A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85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5FC03-931E-4B60-B803-888AB7B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8B63-7C83-4CA1-9330-C1431EAC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70200"/>
            <a:ext cx="9833548" cy="3353502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 https://arxiv.org/pdf/1712.03400.pdf</a:t>
            </a:r>
            <a:r>
              <a:rPr lang="en-US" sz="2000" dirty="0"/>
              <a:t>.</a:t>
            </a:r>
          </a:p>
          <a:p>
            <a:r>
              <a:rPr lang="en-US" sz="2000" dirty="0">
                <a:hlinkClick r:id="rId4"/>
              </a:rPr>
              <a:t>https://richzhang.github.io/colorization/resources/colorful_eccv2016.pdf</a:t>
            </a:r>
            <a:endParaRPr lang="en-US" sz="2000" dirty="0"/>
          </a:p>
          <a:p>
            <a:r>
              <a:rPr lang="en-US" sz="2000" dirty="0"/>
              <a:t>Tutorial Convolutional Neural Network based Image Colorization using OpenCV, last access date 08 Apr 2019,</a:t>
            </a:r>
            <a:r>
              <a:rPr lang="en-US" sz="2000" dirty="0">
                <a:hlinkClick r:id="rId5"/>
              </a:rPr>
              <a:t> access link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CoLab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https://colab.research.google.com/notebooks/welcome.ipynb</a:t>
            </a:r>
            <a:endParaRPr lang="en-US" sz="2000" dirty="0"/>
          </a:p>
          <a:p>
            <a:r>
              <a:rPr lang="en-US" sz="2000" dirty="0"/>
              <a:t>Kaggle </a:t>
            </a:r>
            <a:r>
              <a:rPr lang="en-US" sz="2000" dirty="0">
                <a:hlinkClick r:id="rId7"/>
              </a:rPr>
              <a:t>https://www.kaggle.com/</a:t>
            </a:r>
            <a:endParaRPr lang="en-US" sz="2000" dirty="0"/>
          </a:p>
          <a:p>
            <a:r>
              <a:rPr lang="en-US" sz="2100" dirty="0"/>
              <a:t>ImageNet </a:t>
            </a:r>
            <a:r>
              <a:rPr lang="en-US" sz="2100" u="sng" dirty="0">
                <a:hlinkClick r:id="rId8"/>
              </a:rPr>
              <a:t>http://image-net.org/</a:t>
            </a:r>
            <a:endParaRPr lang="en-US" sz="2100" u="sng" dirty="0"/>
          </a:p>
          <a:p>
            <a:r>
              <a:rPr lang="en-US" sz="2200" dirty="0"/>
              <a:t>MIT Places </a:t>
            </a:r>
            <a:r>
              <a:rPr lang="en-US" sz="2200" u="sng" dirty="0">
                <a:hlinkClick r:id="rId9"/>
              </a:rPr>
              <a:t>http://places2.csail.mit.edu/</a:t>
            </a:r>
            <a:endParaRPr lang="en-US" sz="2200" dirty="0"/>
          </a:p>
          <a:p>
            <a:endParaRPr lang="en-US" sz="22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42073-20C2-4629-AEF0-0174BF9C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24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229C95-3916-4E1E-9E80-9EDFCF8D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6D9E4-4BEE-4886-8017-5177F462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2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1E807-47C1-4B78-9C84-2F150DE6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	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BE1C-45A7-40DD-8421-4FA66766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Introduction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Survey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System Architecture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Dataset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Experiments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Results “Demo”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Conclusion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Future Work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Tools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References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3CA89-618A-4B4C-BA70-320C4CD9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0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CE1F0-AB74-43F8-8197-A9B2780A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B1608-8EF2-44AE-88B6-79A88F34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1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45E90-CCB1-4152-A077-23B31739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AFAA-A37F-4BBD-877F-5D137794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Problem Definition </a:t>
            </a:r>
          </a:p>
          <a:p>
            <a:r>
              <a:rPr lang="en-US" b="1" dirty="0">
                <a:solidFill>
                  <a:srgbClr val="000000"/>
                </a:solidFill>
              </a:rPr>
              <a:t>Motivation </a:t>
            </a:r>
          </a:p>
          <a:p>
            <a:r>
              <a:rPr lang="en-US" b="1" dirty="0">
                <a:solidFill>
                  <a:srgbClr val="000000"/>
                </a:solidFill>
              </a:rPr>
              <a:t>Objective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4366-ED59-4F79-A364-D2A1A65D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7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2E40A-44EE-43D5-9812-820AFB89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BA3E-7826-4D9F-8F8C-51037DD6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Colorization — adding colors to gray-scale images . </a:t>
            </a:r>
          </a:p>
          <a:p>
            <a:r>
              <a:rPr lang="en-US" dirty="0">
                <a:solidFill>
                  <a:srgbClr val="000000"/>
                </a:solidFill>
              </a:rPr>
              <a:t>The underlying issue is that the resultant image needs to be perceptually meaningful, and visually appealing.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848CF-B1B8-441C-ACD3-0E056F49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3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5B6630-5AA7-4BFF-A503-C4681BD3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Problem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8405-E00E-4EA3-8CDC-FFCE6921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340943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Automated image colorization is an ill-posed problem, as two objects with different colors can appear the same on grayscale image .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18BF-6C7B-49DA-B92D-D7E40C64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80" y="4087812"/>
            <a:ext cx="2699319" cy="226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5DEE3-FC95-4C5F-A0C0-986358CA5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1" y="4087812"/>
            <a:ext cx="2699319" cy="22098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5010D-6CDF-49F6-A247-9CC39863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7B45B-CC53-44A2-A14F-CA55AD0E4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99" y="2015450"/>
            <a:ext cx="3658053" cy="281771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in terms of input &amp; output</a:t>
            </a:r>
            <a:br>
              <a:rPr lang="en-US" sz="3200" b="1" i="1" dirty="0">
                <a:solidFill>
                  <a:srgbClr val="FFFFFF"/>
                </a:solidFill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: Grayscale image..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: Colorized version of the grayscale image..</a:t>
            </a: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ED20B733-B855-41BC-9DBF-B3A152C65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40" y="1537071"/>
            <a:ext cx="5034792" cy="3776094"/>
          </a:xfrm>
          <a:prstGeom prst="rect">
            <a:avLst/>
          </a:prstGeom>
          <a:ln w="9525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557A4-AA8E-484E-8EE3-21D02DA5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0C455-FE85-483D-BFDA-A5A99A9202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7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6D897-1B4F-482F-84EF-E1C3172A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7A23-A579-4EAE-AA2C-14422DC4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00C455-FE85-483D-BFDA-A5A99A9202E3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9A414F-52C2-4A9D-B505-16E7431A2E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1179226" y="3580616"/>
            <a:ext cx="9646703" cy="269398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29756-8E8C-476C-95F6-6FB5715E2A2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59888" y="3008936"/>
            <a:ext cx="5835960" cy="571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4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988</Words>
  <Application>Microsoft Office PowerPoint</Application>
  <PresentationFormat>Widescreen</PresentationFormat>
  <Paragraphs>257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(Body)</vt:lpstr>
      <vt:lpstr>Calibri Light</vt:lpstr>
      <vt:lpstr>Office Theme</vt:lpstr>
      <vt:lpstr>Packager Shell Object</vt:lpstr>
      <vt:lpstr>Grayscale Image Colorization</vt:lpstr>
      <vt:lpstr>Team Members</vt:lpstr>
      <vt:lpstr>Supervision</vt:lpstr>
      <vt:lpstr> Agenda</vt:lpstr>
      <vt:lpstr>Introduction</vt:lpstr>
      <vt:lpstr>Introduction</vt:lpstr>
      <vt:lpstr>Problem Definition </vt:lpstr>
      <vt:lpstr>Problem in terms of input &amp; output  Input : Grayscale image.. Output : Colorized version of the grayscale image..</vt:lpstr>
      <vt:lpstr>Motivation</vt:lpstr>
      <vt:lpstr>Motivation</vt:lpstr>
      <vt:lpstr>Objective</vt:lpstr>
      <vt:lpstr>Survey </vt:lpstr>
      <vt:lpstr>Semi-automated methods : methods that requires user interaction.</vt:lpstr>
      <vt:lpstr>Semi-Automated Methods</vt:lpstr>
      <vt:lpstr>Semi-Automated Methods</vt:lpstr>
      <vt:lpstr>Automated methods: methods that doesn’t require any user interaction.  </vt:lpstr>
      <vt:lpstr>Automated Methods</vt:lpstr>
      <vt:lpstr>System Architecture</vt:lpstr>
      <vt:lpstr>System Architecture</vt:lpstr>
      <vt:lpstr>System Architecture</vt:lpstr>
      <vt:lpstr>Dataset</vt:lpstr>
      <vt:lpstr>Dataset </vt:lpstr>
      <vt:lpstr>Dataset</vt:lpstr>
      <vt:lpstr>Dataset</vt:lpstr>
      <vt:lpstr>Cloud Services </vt:lpstr>
      <vt:lpstr>Experiments </vt:lpstr>
      <vt:lpstr>Experiments</vt:lpstr>
      <vt:lpstr>Results</vt:lpstr>
      <vt:lpstr>Results</vt:lpstr>
      <vt:lpstr>Results</vt:lpstr>
      <vt:lpstr>Results</vt:lpstr>
      <vt:lpstr>Results</vt:lpstr>
      <vt:lpstr>Results</vt:lpstr>
      <vt:lpstr> Results</vt:lpstr>
      <vt:lpstr>Conclusion</vt:lpstr>
      <vt:lpstr>Future Work</vt:lpstr>
      <vt:lpstr>Tools</vt:lpstr>
      <vt:lpstr>References</vt:lpstr>
      <vt:lpstr>Any Questions?!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Grayscale Image Colorization</dc:title>
  <dc:creator>Ahmed Nasser Abd Elbaky</dc:creator>
  <cp:lastModifiedBy>Ahmed Nasser Abd Elbaky</cp:lastModifiedBy>
  <cp:revision>6</cp:revision>
  <dcterms:created xsi:type="dcterms:W3CDTF">2019-06-16T21:22:44Z</dcterms:created>
  <dcterms:modified xsi:type="dcterms:W3CDTF">2019-06-16T23:25:28Z</dcterms:modified>
</cp:coreProperties>
</file>